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4"/>
  </p:sldMasterIdLst>
  <p:notesMasterIdLst>
    <p:notesMasterId r:id="rId35"/>
  </p:notesMasterIdLst>
  <p:handoutMasterIdLst>
    <p:handoutMasterId r:id="rId36"/>
  </p:handoutMasterIdLst>
  <p:sldIdLst>
    <p:sldId id="257" r:id="rId5"/>
    <p:sldId id="259" r:id="rId6"/>
    <p:sldId id="377" r:id="rId7"/>
    <p:sldId id="398" r:id="rId8"/>
    <p:sldId id="415" r:id="rId9"/>
    <p:sldId id="401" r:id="rId10"/>
    <p:sldId id="416" r:id="rId11"/>
    <p:sldId id="380" r:id="rId12"/>
    <p:sldId id="372" r:id="rId13"/>
    <p:sldId id="393" r:id="rId14"/>
    <p:sldId id="404" r:id="rId15"/>
    <p:sldId id="405" r:id="rId16"/>
    <p:sldId id="407" r:id="rId17"/>
    <p:sldId id="408" r:id="rId18"/>
    <p:sldId id="410" r:id="rId19"/>
    <p:sldId id="412" r:id="rId20"/>
    <p:sldId id="413" r:id="rId21"/>
    <p:sldId id="399" r:id="rId22"/>
    <p:sldId id="396" r:id="rId23"/>
    <p:sldId id="417" r:id="rId24"/>
    <p:sldId id="367" r:id="rId25"/>
    <p:sldId id="342" r:id="rId26"/>
    <p:sldId id="370" r:id="rId27"/>
    <p:sldId id="333" r:id="rId28"/>
    <p:sldId id="335" r:id="rId29"/>
    <p:sldId id="362" r:id="rId30"/>
    <p:sldId id="348" r:id="rId31"/>
    <p:sldId id="365" r:id="rId32"/>
    <p:sldId id="358" r:id="rId33"/>
    <p:sldId id="35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士芬 黃" initials="士芬" lastIdx="1" clrIdx="0">
    <p:extLst>
      <p:ext uri="{19B8F6BF-5375-455C-9EA6-DF929625EA0E}">
        <p15:presenceInfo xmlns:p15="http://schemas.microsoft.com/office/powerpoint/2012/main" userId="2beb4da729d191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CF8"/>
    <a:srgbClr val="FF5050"/>
    <a:srgbClr val="FF0000"/>
    <a:srgbClr val="FFCCCC"/>
    <a:srgbClr val="0099CC"/>
    <a:srgbClr val="73CEA8"/>
    <a:srgbClr val="76E7EA"/>
    <a:srgbClr val="CC6600"/>
    <a:srgbClr val="FFCC66"/>
    <a:srgbClr val="76DC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9" autoAdjust="0"/>
    <p:restoredTop sz="95214" autoAdjust="0"/>
  </p:normalViewPr>
  <p:slideViewPr>
    <p:cSldViewPr snapToGrid="0">
      <p:cViewPr varScale="1">
        <p:scale>
          <a:sx n="114" d="100"/>
          <a:sy n="114" d="100"/>
        </p:scale>
        <p:origin x="438" y="-96"/>
      </p:cViewPr>
      <p:guideLst/>
    </p:cSldViewPr>
  </p:slideViewPr>
  <p:notesTextViewPr>
    <p:cViewPr>
      <p:scale>
        <a:sx n="3" d="2"/>
        <a:sy n="3" d="2"/>
      </p:scale>
      <p:origin x="0" y="0"/>
    </p:cViewPr>
  </p:notesTextViewPr>
  <p:notesViewPr>
    <p:cSldViewPr snapToGrid="0">
      <p:cViewPr varScale="1">
        <p:scale>
          <a:sx n="86" d="100"/>
          <a:sy n="86" d="100"/>
        </p:scale>
        <p:origin x="3864"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D0A0C26-8A79-445F-A05A-ABAB88C4A2B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DD4AB5F3-305A-4611-8E69-3B4DD512C1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E298F9-9768-4E87-BCE9-340AA142C355}" type="datetimeFigureOut">
              <a:rPr lang="zh-TW" altLang="en-US" smtClean="0"/>
              <a:t>2020/11/25</a:t>
            </a:fld>
            <a:endParaRPr lang="zh-TW" altLang="en-US"/>
          </a:p>
        </p:txBody>
      </p:sp>
      <p:sp>
        <p:nvSpPr>
          <p:cNvPr id="4" name="頁尾版面配置區 3">
            <a:extLst>
              <a:ext uri="{FF2B5EF4-FFF2-40B4-BE49-F238E27FC236}">
                <a16:creationId xmlns:a16="http://schemas.microsoft.com/office/drawing/2014/main" id="{001BAE0A-6422-4DF2-B7DB-BAB1509C985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TW"/>
              <a:t>1</a:t>
            </a:r>
            <a:endParaRPr lang="zh-TW" altLang="en-US"/>
          </a:p>
        </p:txBody>
      </p:sp>
      <p:sp>
        <p:nvSpPr>
          <p:cNvPr id="5" name="投影片編號版面配置區 4">
            <a:extLst>
              <a:ext uri="{FF2B5EF4-FFF2-40B4-BE49-F238E27FC236}">
                <a16:creationId xmlns:a16="http://schemas.microsoft.com/office/drawing/2014/main" id="{E539A048-F06B-45A2-8027-3FA0FC7959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5B2E46-363F-4F28-972A-72A16BCF8716}" type="slidenum">
              <a:rPr lang="zh-TW" altLang="en-US" smtClean="0"/>
              <a:t>‹#›</a:t>
            </a:fld>
            <a:endParaRPr lang="zh-TW" altLang="en-US"/>
          </a:p>
        </p:txBody>
      </p:sp>
    </p:spTree>
    <p:extLst>
      <p:ext uri="{BB962C8B-B14F-4D97-AF65-F5344CB8AC3E}">
        <p14:creationId xmlns:p14="http://schemas.microsoft.com/office/powerpoint/2010/main" val="25758633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09E979-DC33-447C-8073-1AC94905425B}" type="datetimeFigureOut">
              <a:rPr lang="zh-TW" altLang="en-US" smtClean="0"/>
              <a:t>2020/11/25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TW"/>
              <a:t>1</a:t>
            </a:r>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3F2259-18A0-41A7-B580-8629EE83EBC7}" type="slidenum">
              <a:rPr lang="zh-TW" altLang="en-US" smtClean="0"/>
              <a:t>‹#›</a:t>
            </a:fld>
            <a:endParaRPr lang="zh-TW" altLang="en-US"/>
          </a:p>
        </p:txBody>
      </p:sp>
    </p:spTree>
    <p:extLst>
      <p:ext uri="{BB962C8B-B14F-4D97-AF65-F5344CB8AC3E}">
        <p14:creationId xmlns:p14="http://schemas.microsoft.com/office/powerpoint/2010/main" val="64620105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16646d13d_4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16646d13d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各位老師、同學大家好，我們是報告組別第</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10</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FarmIn </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農業支援管理系統，我是報告者盧俊吉，我們的指導老師為林宸堂老師，</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FarmIn</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是以小農為導向所開發的農務作業與銷售營銷系統，那為了符合小農的真實需求，我們以嘉大新民校區的溫室作為需求訪談與系統設計的對象。</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0ff6f9cb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0ff6f9cb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那接下來我們就用使用者會實際遇到的情境來介紹</a:t>
            </a:r>
            <a:r>
              <a:rPr lang="en-US" altLang="zh-TW" dirty="0"/>
              <a:t>FarmIn</a:t>
            </a:r>
            <a:r>
              <a:rPr lang="zh-TW" altLang="en-US" dirty="0"/>
              <a:t>所擁有的功能。</a:t>
            </a:r>
            <a:endParaRPr dirty="0"/>
          </a:p>
        </p:txBody>
      </p:sp>
    </p:spTree>
    <p:extLst>
      <p:ext uri="{BB962C8B-B14F-4D97-AF65-F5344CB8AC3E}">
        <p14:creationId xmlns:p14="http://schemas.microsoft.com/office/powerpoint/2010/main" val="617408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大哥早上到溫室上班後第一件是透過首頁的儀表板確認目前的溫室環境狀況，他發現目前的溫度相較其他時候有點高所以就開啟控制台，將溫室的風扇打開來。大哥接著透過我們主頁的可採收作物的提醒，知道今天有高麗菜可以採收了，他也透過庫存警示發現高麗菜的庫存確實是有點少，於是他決定馬上就到田裡採收，採收完後便選取之前種高麗菜的種植紀錄，記錄下採收資訊。</a:t>
            </a:r>
          </a:p>
        </p:txBody>
      </p:sp>
    </p:spTree>
    <p:extLst>
      <p:ext uri="{BB962C8B-B14F-4D97-AF65-F5344CB8AC3E}">
        <p14:creationId xmlns:p14="http://schemas.microsoft.com/office/powerpoint/2010/main" val="2957152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大哥早上到溫室上班後第一件是透過首頁的儀表板確認目前的溫室環境狀況，他發現目前的溫度相較其他時候有點高所以就開啟控制台，將溫室的風扇打開來。大哥接著透過我們主頁的可採收作物的提醒，知道今天有高麗菜可以採收了，他也透過庫存警示發現高麗菜的庫存確實是有點少，於是他決定馬上就到田裡採收，採收完後便選取之前種高麗菜的種植紀錄，記錄下採收資訊。</a:t>
            </a:r>
          </a:p>
        </p:txBody>
      </p:sp>
    </p:spTree>
    <p:extLst>
      <p:ext uri="{BB962C8B-B14F-4D97-AF65-F5344CB8AC3E}">
        <p14:creationId xmlns:p14="http://schemas.microsoft.com/office/powerpoint/2010/main" val="2144350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大哥早上到溫室上班後第一件是透過首頁的儀表板確認目前的溫室環境狀況，他發現目前的溫度相較其他時候有點高所以就開啟控制台，將溫室的風扇打開來。大哥接著透過我們主頁的可採收作物的提醒，知道今天有高麗菜可以採收了，他也透過庫存警示發現高麗菜的庫存確實是有點少，於是他決定馬上就到田裡採收，採收完後便選取之前種高麗菜的種植紀錄，記錄下採收資訊。</a:t>
            </a:r>
          </a:p>
        </p:txBody>
      </p:sp>
    </p:spTree>
    <p:extLst>
      <p:ext uri="{BB962C8B-B14F-4D97-AF65-F5344CB8AC3E}">
        <p14:creationId xmlns:p14="http://schemas.microsoft.com/office/powerpoint/2010/main" val="3444956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在採收完高麗菜後，大哥想要看目前田裡種的作物未來可以有多少產出，於是他便點開數據分析的採收預測，他發現</a:t>
            </a:r>
            <a:r>
              <a:rPr lang="en-US" altLang="zh-TW" dirty="0"/>
              <a:t>12</a:t>
            </a:r>
            <a:r>
              <a:rPr lang="zh-TW" altLang="en-US" dirty="0"/>
              <a:t>月能夠採收的作物有點偏少，到時庫存恐怕會不夠，因此決定再種植</a:t>
            </a:r>
            <a:r>
              <a:rPr lang="en-US" altLang="zh-TW" dirty="0"/>
              <a:t>3</a:t>
            </a:r>
            <a:r>
              <a:rPr lang="zh-TW" altLang="en-US" dirty="0"/>
              <a:t>盤芥藍菜苗，並且透過種植管理記錄下種植的資訊，然而在大哥剛剛下田種植空心菜的時候，有個會員透過</a:t>
            </a:r>
            <a:r>
              <a:rPr lang="en-US" altLang="zh-TW" dirty="0"/>
              <a:t>FarmIn App.</a:t>
            </a:r>
            <a:r>
              <a:rPr lang="zh-TW" altLang="en-US" dirty="0"/>
              <a:t>下了訂單，系統除了跳出接收到新訂單的提醒外，也自動做了庫存更新的處理，並且將新訂單的通知顯示在主頁，大哥在種植完空心菜後，再根據系統顯示的訂單資訊做訂單的包裝，並且一邊感嘆，有了系統主動接收訂單的功能，就不會有像之前需要突然放下手邊農務作業去處理訂單的困擾了。</a:t>
            </a:r>
          </a:p>
        </p:txBody>
      </p:sp>
    </p:spTree>
    <p:extLst>
      <p:ext uri="{BB962C8B-B14F-4D97-AF65-F5344CB8AC3E}">
        <p14:creationId xmlns:p14="http://schemas.microsoft.com/office/powerpoint/2010/main" val="2449546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在採收完高麗菜後，大哥想要看目前田裡種的作物未來可以有多少產出，於是他便點開數據分析的採收預測，他發現</a:t>
            </a:r>
            <a:r>
              <a:rPr lang="en-US" altLang="zh-TW" dirty="0"/>
              <a:t>12</a:t>
            </a:r>
            <a:r>
              <a:rPr lang="zh-TW" altLang="en-US" dirty="0"/>
              <a:t>月能夠採收的作物有點偏少，到時庫存恐怕會不夠，因此決定再種植</a:t>
            </a:r>
            <a:r>
              <a:rPr lang="en-US" altLang="zh-TW" dirty="0"/>
              <a:t>3</a:t>
            </a:r>
            <a:r>
              <a:rPr lang="zh-TW" altLang="en-US" dirty="0"/>
              <a:t>盤芥藍菜苗，並且透過種植管理記錄下種植的資訊，然而在大哥剛剛下田種植空心菜的時候，有個會員透過</a:t>
            </a:r>
            <a:r>
              <a:rPr lang="en-US" altLang="zh-TW" dirty="0"/>
              <a:t>FarmIn App.</a:t>
            </a:r>
            <a:r>
              <a:rPr lang="zh-TW" altLang="en-US" dirty="0"/>
              <a:t>下了訂單，系統除了跳出接收到新訂單的提醒外，也自動做了庫存更新的處理，並且將新訂單的通知顯示在主頁，大哥在種植完空心菜後，再根據系統顯示的訂單資訊做訂單的包裝，並且一邊感嘆，有了系統主動接收訂單的功能，就不會有像之前需要突然放下手邊農務作業去處理訂單的困擾了。</a:t>
            </a:r>
          </a:p>
        </p:txBody>
      </p:sp>
    </p:spTree>
    <p:extLst>
      <p:ext uri="{BB962C8B-B14F-4D97-AF65-F5344CB8AC3E}">
        <p14:creationId xmlns:p14="http://schemas.microsoft.com/office/powerpoint/2010/main" val="3544114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到了下午四點的時候，當初下訂單的會員到現場來取貨了，會員便出示</a:t>
            </a:r>
            <a:r>
              <a:rPr lang="en-US" altLang="zh-TW" dirty="0"/>
              <a:t>FarmIn App.</a:t>
            </a:r>
            <a:r>
              <a:rPr lang="zh-TW" altLang="en-US" dirty="0"/>
              <a:t>上的會員條碼給大哥掃描，確認會員後，系統告知大哥可以推薦這個會員購買高麗菜，大哥在詢問後，此會員除了將訂單上原有的產品結帳外，還另外帶了</a:t>
            </a:r>
            <a:r>
              <a:rPr lang="en-US" altLang="zh-TW" dirty="0"/>
              <a:t>2</a:t>
            </a:r>
            <a:r>
              <a:rPr lang="zh-TW" altLang="en-US" dirty="0"/>
              <a:t>顆高麗菜回家，系統之所以會這樣推薦是因為我們會將這個會員在這段時間三年平均下來購買的各產品數量與目前庫存剩餘數量，這兩筆資料做排序與比對得出的，這樣就可以減少庫存的滯銷也能確實根據個別會員的喜好做推銷。</a:t>
            </a:r>
          </a:p>
        </p:txBody>
      </p:sp>
    </p:spTree>
    <p:extLst>
      <p:ext uri="{BB962C8B-B14F-4D97-AF65-F5344CB8AC3E}">
        <p14:creationId xmlns:p14="http://schemas.microsoft.com/office/powerpoint/2010/main" val="375310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到了下午四點的時候，當初下訂單的會員到現場來取貨了，會員便出示</a:t>
            </a:r>
            <a:r>
              <a:rPr lang="en-US" altLang="zh-TW" dirty="0"/>
              <a:t>FarmIn App.</a:t>
            </a:r>
            <a:r>
              <a:rPr lang="zh-TW" altLang="en-US" dirty="0"/>
              <a:t>上的會員條碼給大哥掃描，確認會員後，系統告知大哥可以推薦這個會員購買高麗菜，大哥在詢問後，此會員除了將訂單上原有的產品結帳外，還另外帶了</a:t>
            </a:r>
            <a:r>
              <a:rPr lang="en-US" altLang="zh-TW" dirty="0"/>
              <a:t>2</a:t>
            </a:r>
            <a:r>
              <a:rPr lang="zh-TW" altLang="en-US" dirty="0"/>
              <a:t>顆高麗菜回家，系統之所以會這樣推薦是因為我們會將這個會員在這段時間三年平均下來購買的各產品數量與目前庫存剩餘數量，這兩筆資料做排序與比對得出的，這樣就可以減少庫存的滯銷也能確實根據個別會員的喜好做推銷。</a:t>
            </a:r>
          </a:p>
        </p:txBody>
      </p:sp>
    </p:spTree>
    <p:extLst>
      <p:ext uri="{BB962C8B-B14F-4D97-AF65-F5344CB8AC3E}">
        <p14:creationId xmlns:p14="http://schemas.microsoft.com/office/powerpoint/2010/main" val="2904352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透過我們的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FarmIn</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農業支援管理系統對流程優化的幫助，農民能夠降低作業流程的成本，將省下來的資源投資於其他更重要的事情，以創造更大的價值，並且透過系統對資料的消化，農民便能夠輕鬆將傳統單純紀錄的資料轉換成能夠產生效益的智慧，消費者也會因為</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FarmIn</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所帶來的便利性，而對整體服務的滿意度提升，以此增加顧客忠誠度，並提高消費頻率。</a:t>
            </a:r>
          </a:p>
          <a:p>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總結來說，透過</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FarmIn</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的導入，可以解決農業現有的困境，在成本減低以及收益提升的情況下，盈餘績效也會因此明顯的提升。無論系統導入製造的是有形或無形的效益，都能貸給農民產生正向之貢獻。</a:t>
            </a:r>
            <a:endParaRPr lang="zh-TW" altLang="en-US" dirty="0"/>
          </a:p>
        </p:txBody>
      </p:sp>
    </p:spTree>
    <p:extLst>
      <p:ext uri="{BB962C8B-B14F-4D97-AF65-F5344CB8AC3E}">
        <p14:creationId xmlns:p14="http://schemas.microsoft.com/office/powerpoint/2010/main" val="2146975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綜合上述，我們提出了如下的系統架構圖</a:t>
            </a:r>
          </a:p>
          <a:p>
            <a:r>
              <a:rPr lang="zh-TW" altLang="en-US" dirty="0"/>
              <a:t>我們選用雲端式解決方案。</a:t>
            </a:r>
          </a:p>
          <a:p>
            <a:r>
              <a:rPr lang="zh-TW" altLang="en-US" dirty="0"/>
              <a:t>在</a:t>
            </a:r>
            <a:r>
              <a:rPr lang="en-US" altLang="zh-TW" dirty="0"/>
              <a:t>FarmIn POS</a:t>
            </a:r>
            <a:r>
              <a:rPr lang="zh-TW" altLang="en-US" dirty="0"/>
              <a:t>的部分，需要連接周邊硬體，如錢櫃、標籤機與條碼掃描器等。也能與線上資料庫進行連線，以便即時更新交易資訊。</a:t>
            </a:r>
          </a:p>
          <a:p>
            <a:r>
              <a:rPr lang="en-US" altLang="zh-TW" dirty="0"/>
              <a:t>FarmIn App.</a:t>
            </a:r>
            <a:r>
              <a:rPr lang="zh-TW" altLang="en-US" dirty="0"/>
              <a:t>的部分，則透過</a:t>
            </a:r>
            <a:r>
              <a:rPr lang="en-US" altLang="zh-TW" dirty="0"/>
              <a:t>Firebase</a:t>
            </a:r>
            <a:r>
              <a:rPr lang="zh-TW" altLang="en-US" dirty="0"/>
              <a:t>實作第三方登入功能，方便會員使用自己的帳號登入系統。</a:t>
            </a:r>
          </a:p>
        </p:txBody>
      </p:sp>
    </p:spTree>
    <p:extLst>
      <p:ext uri="{BB962C8B-B14F-4D97-AF65-F5344CB8AC3E}">
        <p14:creationId xmlns:p14="http://schemas.microsoft.com/office/powerpoint/2010/main" val="3159977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0ff6f9cb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0ff6f9cb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前言</a:t>
            </a:r>
          </a:p>
          <a:p>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首先 我們將先介紹我們系統的背景與動機。</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在目前資訊科技蓬勃發展的年代，大部分的產業在資訊系統上都已擁有一定的基礎且也一直不斷的精進與投入資源。</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然而需要大量紀錄、資訊整合的農業，在資訊系統這塊卻沒有受到相對應的重視，傳統的農務作業都還是以紙本作為主要記錄的工具，以及在做出務農方面的決策時，參考的都還是自己的臆測或是前人的經驗，背後並沒有科學化資訊的支持。</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Tree>
    <p:extLst>
      <p:ext uri="{BB962C8B-B14F-4D97-AF65-F5344CB8AC3E}">
        <p14:creationId xmlns:p14="http://schemas.microsoft.com/office/powerpoint/2010/main" val="4177206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尤其近年來青年返鄉從事農業的比例逐漸升高，大多數青農他們除了擁有農業領域的專長外，他們對於資訊系統的基礎以及應用也有一定程度的了解跟認識，知道擁有資訊系統輔助工作後所帶來成本減低、資料整合、內部控制優化……等的效益。然而雖然市面上有符合需求的</a:t>
            </a:r>
            <a:r>
              <a:rPr lang="zh-TW" altLang="zh-TW" sz="18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農用</a:t>
            </a:r>
            <a:r>
              <a:rPr lang="en-US" altLang="zh-TW" sz="18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ERP</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，但是對於事業剛起步的青農或是務農規模較小的小農來說其導入及</a:t>
            </a:r>
            <a:r>
              <a:rPr lang="zh-TW" altLang="zh-TW" sz="1800" kern="100" dirty="0">
                <a:solidFill>
                  <a:srgbClr val="FF0000"/>
                </a:solidFill>
                <a:effectLst/>
                <a:latin typeface="Calibri" panose="020F0502020204030204" pitchFamily="34" charset="0"/>
                <a:ea typeface="新細明體" panose="02020500000000000000" pitchFamily="18" charset="-120"/>
                <a:cs typeface="Times New Roman" panose="02020603050405020304" pitchFamily="18" charset="0"/>
              </a:rPr>
              <a:t>維護成本極為高</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昂根本無法負荷。</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尤其近年來青年返鄉從事農業的比例逐漸升高，大多數青農他們除了擁有農業領域的專長外，他們對於資訊系統的基礎以及應用也有一定程度的了解與認識，知道擁有資訊系統輔助工作後所帶來成本減低、資料整合、內部控制優化</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等的效益。</a:t>
            </a:r>
          </a:p>
          <a:p>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然而雖然市面上有符合務農需求的農用</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ERP</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，但是對於事業剛起步的青農或是規模較小的小農來說其導入及維護成本都極為高昂根本無法負荷。</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Tree>
    <p:extLst>
      <p:ext uri="{BB962C8B-B14F-4D97-AF65-F5344CB8AC3E}">
        <p14:creationId xmlns:p14="http://schemas.microsoft.com/office/powerpoint/2010/main" val="258041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另外，在過去資訊不足的時代，農民與消費者大多都必須透過貿易商與仲介商等中間商來建立交易的連結。但在資訊科技興起後，各行各業的角色都產生不少的改變，從原先</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C2B2C</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的交易模式轉換成</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B2C</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的電商模式。</a:t>
            </a:r>
            <a:endParaRPr lang="zh-TW" altLang="en-US" dirty="0"/>
          </a:p>
        </p:txBody>
      </p:sp>
    </p:spTree>
    <p:extLst>
      <p:ext uri="{BB962C8B-B14F-4D97-AF65-F5344CB8AC3E}">
        <p14:creationId xmlns:p14="http://schemas.microsoft.com/office/powerpoint/2010/main" val="351741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甚至許多農業的從業人員也都開始透過社群媒體，開拓屬於自己的銷售通路，從產品製造到銷售都一手包辦，也因此產生導入</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POS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以及營銷系統的需求</a:t>
            </a:r>
            <a:endParaRPr lang="zh-TW" altLang="en-US" dirty="0"/>
          </a:p>
        </p:txBody>
      </p:sp>
    </p:spTree>
    <p:extLst>
      <p:ext uri="{BB962C8B-B14F-4D97-AF65-F5344CB8AC3E}">
        <p14:creationId xmlns:p14="http://schemas.microsoft.com/office/powerpoint/2010/main" val="3449459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0ff6f9cb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0ff6f9cb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那接下來我們就用使用者會實際遇到的情境來介紹</a:t>
            </a:r>
            <a:r>
              <a:rPr lang="en-US" altLang="zh-TW" dirty="0"/>
              <a:t>FarmIn</a:t>
            </a:r>
            <a:r>
              <a:rPr lang="zh-TW" altLang="en-US" dirty="0"/>
              <a:t>所擁有的功能。</a:t>
            </a:r>
            <a:endParaRPr dirty="0"/>
          </a:p>
        </p:txBody>
      </p:sp>
    </p:spTree>
    <p:extLst>
      <p:ext uri="{BB962C8B-B14F-4D97-AF65-F5344CB8AC3E}">
        <p14:creationId xmlns:p14="http://schemas.microsoft.com/office/powerpoint/2010/main" val="319669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為了探討上述農業的問題與痛點，我們這個專題就以國立嘉義大學自然農法學園，就是我們新民校區的溫室，作為實驗場域，經過跟溫室管理者多次的訪談還有了解，驗證上述的問題並確認需求後，我們提出最適切的解決辦法，就是我們的</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FarmIn</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農業支援管理系統，</a:t>
            </a:r>
          </a:p>
        </p:txBody>
      </p:sp>
    </p:spTree>
    <p:extLst>
      <p:ext uri="{BB962C8B-B14F-4D97-AF65-F5344CB8AC3E}">
        <p14:creationId xmlns:p14="http://schemas.microsoft.com/office/powerpoint/2010/main" val="376206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功能</a:t>
            </a: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我們的</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FarmIn</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農業支援管理系統主要分成兩的部分，一個是管理者導向的</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FarmIn</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POS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與管理主控台，另一個是消費者導向的</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FarmIn</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App.</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，那這邊先來介紹給管理者使用的</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FarmIn</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POS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與管理主控台。</a:t>
            </a:r>
          </a:p>
        </p:txBody>
      </p:sp>
    </p:spTree>
    <p:extLst>
      <p:ext uri="{BB962C8B-B14F-4D97-AF65-F5344CB8AC3E}">
        <p14:creationId xmlns:p14="http://schemas.microsoft.com/office/powerpoint/2010/main" val="2548845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lvl1pPr>
              <a:defRPr sz="3200"/>
            </a:lvl1pPr>
          </a:lstStyle>
          <a:p>
            <a:fld id="{E0D849EB-583D-4959-852A-AB54E4E329B4}" type="slidenum">
              <a:rPr lang="zh-TW" altLang="en-US" smtClean="0"/>
              <a:pPr/>
              <a:t>‹#›</a:t>
            </a:fld>
            <a:endParaRPr lang="zh-TW" altLang="en-US" sz="3200" dirty="0"/>
          </a:p>
        </p:txBody>
      </p:sp>
    </p:spTree>
    <p:extLst>
      <p:ext uri="{BB962C8B-B14F-4D97-AF65-F5344CB8AC3E}">
        <p14:creationId xmlns:p14="http://schemas.microsoft.com/office/powerpoint/2010/main" val="2304321581"/>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lvl1pPr>
              <a:defRPr sz="3200"/>
            </a:lvl1pPr>
          </a:lstStyle>
          <a:p>
            <a:fld id="{E0D849EB-583D-4959-852A-AB54E4E329B4}" type="slidenum">
              <a:rPr lang="zh-TW" altLang="en-US" smtClean="0"/>
              <a:pPr/>
              <a:t>‹#›</a:t>
            </a:fld>
            <a:endParaRPr lang="zh-TW" altLang="en-US" sz="3200" dirty="0"/>
          </a:p>
        </p:txBody>
      </p:sp>
    </p:spTree>
    <p:extLst>
      <p:ext uri="{BB962C8B-B14F-4D97-AF65-F5344CB8AC3E}">
        <p14:creationId xmlns:p14="http://schemas.microsoft.com/office/powerpoint/2010/main" val="932767507"/>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lvl1pPr>
              <a:defRPr sz="3200"/>
            </a:lvl1pPr>
          </a:lstStyle>
          <a:p>
            <a:fld id="{E0D849EB-583D-4959-852A-AB54E4E329B4}" type="slidenum">
              <a:rPr lang="zh-TW" altLang="en-US" smtClean="0"/>
              <a:pPr/>
              <a:t>‹#›</a:t>
            </a:fld>
            <a:endParaRPr lang="zh-TW" altLang="en-US" sz="3200" dirty="0"/>
          </a:p>
        </p:txBody>
      </p:sp>
    </p:spTree>
    <p:extLst>
      <p:ext uri="{BB962C8B-B14F-4D97-AF65-F5344CB8AC3E}">
        <p14:creationId xmlns:p14="http://schemas.microsoft.com/office/powerpoint/2010/main" val="1400057066"/>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3943600" y="1444467"/>
            <a:ext cx="4304800" cy="1380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b="1"/>
            </a:lvl1pPr>
            <a:lvl2pPr lvl="1" algn="ctr">
              <a:spcBef>
                <a:spcPts val="0"/>
              </a:spcBef>
              <a:spcAft>
                <a:spcPts val="0"/>
              </a:spcAft>
              <a:buSzPts val="2800"/>
              <a:buNone/>
              <a:defRPr b="1"/>
            </a:lvl2pPr>
            <a:lvl3pPr lvl="2" algn="ctr">
              <a:spcBef>
                <a:spcPts val="0"/>
              </a:spcBef>
              <a:spcAft>
                <a:spcPts val="0"/>
              </a:spcAft>
              <a:buSzPts val="2800"/>
              <a:buNone/>
              <a:defRPr b="1"/>
            </a:lvl3pPr>
            <a:lvl4pPr lvl="3" algn="ctr">
              <a:spcBef>
                <a:spcPts val="0"/>
              </a:spcBef>
              <a:spcAft>
                <a:spcPts val="0"/>
              </a:spcAft>
              <a:buSzPts val="2800"/>
              <a:buNone/>
              <a:defRPr b="1"/>
            </a:lvl4pPr>
            <a:lvl5pPr lvl="4" algn="ctr">
              <a:spcBef>
                <a:spcPts val="0"/>
              </a:spcBef>
              <a:spcAft>
                <a:spcPts val="0"/>
              </a:spcAft>
              <a:buSzPts val="2800"/>
              <a:buNone/>
              <a:defRPr b="1"/>
            </a:lvl5pPr>
            <a:lvl6pPr lvl="5" algn="ctr">
              <a:spcBef>
                <a:spcPts val="0"/>
              </a:spcBef>
              <a:spcAft>
                <a:spcPts val="0"/>
              </a:spcAft>
              <a:buSzPts val="2800"/>
              <a:buNone/>
              <a:defRPr b="1"/>
            </a:lvl6pPr>
            <a:lvl7pPr lvl="6" algn="ctr">
              <a:spcBef>
                <a:spcPts val="0"/>
              </a:spcBef>
              <a:spcAft>
                <a:spcPts val="0"/>
              </a:spcAft>
              <a:buSzPts val="2800"/>
              <a:buNone/>
              <a:defRPr b="1"/>
            </a:lvl7pPr>
            <a:lvl8pPr lvl="7" algn="ctr">
              <a:spcBef>
                <a:spcPts val="0"/>
              </a:spcBef>
              <a:spcAft>
                <a:spcPts val="0"/>
              </a:spcAft>
              <a:buSzPts val="2800"/>
              <a:buNone/>
              <a:defRPr b="1"/>
            </a:lvl8pPr>
            <a:lvl9pPr lvl="8" algn="ctr">
              <a:spcBef>
                <a:spcPts val="0"/>
              </a:spcBef>
              <a:spcAft>
                <a:spcPts val="0"/>
              </a:spcAft>
              <a:buSzPts val="2800"/>
              <a:buNone/>
              <a:defRPr b="1"/>
            </a:lvl9pPr>
          </a:lstStyle>
          <a:p>
            <a:endParaRPr/>
          </a:p>
        </p:txBody>
      </p:sp>
      <p:sp>
        <p:nvSpPr>
          <p:cNvPr id="49" name="Google Shape;49;p7"/>
          <p:cNvSpPr txBox="1">
            <a:spLocks noGrp="1"/>
          </p:cNvSpPr>
          <p:nvPr>
            <p:ph type="subTitle" idx="1"/>
          </p:nvPr>
        </p:nvSpPr>
        <p:spPr>
          <a:xfrm>
            <a:off x="3776600" y="2825267"/>
            <a:ext cx="4638800" cy="21172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5" name="投影片編號版面配置區 5">
            <a:extLst>
              <a:ext uri="{FF2B5EF4-FFF2-40B4-BE49-F238E27FC236}">
                <a16:creationId xmlns:a16="http://schemas.microsoft.com/office/drawing/2014/main" id="{B10DBB8A-0538-4314-99E1-0122D43345D1}"/>
              </a:ext>
            </a:extLst>
          </p:cNvPr>
          <p:cNvSpPr>
            <a:spLocks noGrp="1"/>
          </p:cNvSpPr>
          <p:nvPr>
            <p:ph type="sldNum" sz="quarter" idx="12"/>
          </p:nvPr>
        </p:nvSpPr>
        <p:spPr>
          <a:xfrm>
            <a:off x="9191625" y="6346825"/>
            <a:ext cx="2743200" cy="365125"/>
          </a:xfrm>
          <a:prstGeom prst="rect">
            <a:avLst/>
          </a:prstGeom>
        </p:spPr>
        <p:txBody>
          <a:bodyPr/>
          <a:lstStyle>
            <a:lvl1pPr>
              <a:defRPr sz="3200" b="1"/>
            </a:lvl1pPr>
          </a:lstStyle>
          <a:p>
            <a:fld id="{E0D849EB-583D-4959-852A-AB54E4E329B4}" type="slidenum">
              <a:rPr lang="zh-TW" altLang="en-US" smtClean="0"/>
              <a:pPr/>
              <a:t>‹#›</a:t>
            </a:fld>
            <a:endParaRPr lang="zh-TW" altLang="en-US" sz="3200" dirty="0"/>
          </a:p>
        </p:txBody>
      </p:sp>
    </p:spTree>
    <p:extLst>
      <p:ext uri="{BB962C8B-B14F-4D97-AF65-F5344CB8AC3E}">
        <p14:creationId xmlns:p14="http://schemas.microsoft.com/office/powerpoint/2010/main" val="214297089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9175865" y="6356349"/>
            <a:ext cx="2743200" cy="365125"/>
          </a:xfrm>
        </p:spPr>
        <p:txBody>
          <a:bodyPr/>
          <a:lstStyle>
            <a:lvl1pPr>
              <a:defRPr sz="3200"/>
            </a:lvl1pPr>
          </a:lstStyle>
          <a:p>
            <a:fld id="{E0D849EB-583D-4959-852A-AB54E4E329B4}" type="slidenum">
              <a:rPr lang="zh-TW" altLang="en-US" smtClean="0"/>
              <a:pPr/>
              <a:t>‹#›</a:t>
            </a:fld>
            <a:endParaRPr lang="zh-TW" altLang="en-US" sz="3200" dirty="0"/>
          </a:p>
        </p:txBody>
      </p:sp>
    </p:spTree>
    <p:extLst>
      <p:ext uri="{BB962C8B-B14F-4D97-AF65-F5344CB8AC3E}">
        <p14:creationId xmlns:p14="http://schemas.microsoft.com/office/powerpoint/2010/main" val="205228489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lvl1pPr>
              <a:defRPr sz="3200"/>
            </a:lvl1pPr>
          </a:lstStyle>
          <a:p>
            <a:fld id="{E0D849EB-583D-4959-852A-AB54E4E329B4}" type="slidenum">
              <a:rPr lang="zh-TW" altLang="en-US" smtClean="0"/>
              <a:pPr/>
              <a:t>‹#›</a:t>
            </a:fld>
            <a:endParaRPr lang="zh-TW" altLang="en-US" sz="3200" dirty="0"/>
          </a:p>
        </p:txBody>
      </p:sp>
    </p:spTree>
    <p:extLst>
      <p:ext uri="{BB962C8B-B14F-4D97-AF65-F5344CB8AC3E}">
        <p14:creationId xmlns:p14="http://schemas.microsoft.com/office/powerpoint/2010/main" val="167430845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lvl1pPr>
              <a:defRPr sz="3200"/>
            </a:lvl1pPr>
          </a:lstStyle>
          <a:p>
            <a:fld id="{E0D849EB-583D-4959-852A-AB54E4E329B4}" type="slidenum">
              <a:rPr lang="zh-TW" altLang="en-US" smtClean="0"/>
              <a:pPr/>
              <a:t>‹#›</a:t>
            </a:fld>
            <a:endParaRPr lang="zh-TW" altLang="en-US" sz="3200" dirty="0"/>
          </a:p>
        </p:txBody>
      </p:sp>
    </p:spTree>
    <p:extLst>
      <p:ext uri="{BB962C8B-B14F-4D97-AF65-F5344CB8AC3E}">
        <p14:creationId xmlns:p14="http://schemas.microsoft.com/office/powerpoint/2010/main" val="271961896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lvl1pPr>
              <a:defRPr sz="3200"/>
            </a:lvl1pPr>
          </a:lstStyle>
          <a:p>
            <a:fld id="{E0D849EB-583D-4959-852A-AB54E4E329B4}" type="slidenum">
              <a:rPr lang="zh-TW" altLang="en-US" smtClean="0"/>
              <a:pPr/>
              <a:t>‹#›</a:t>
            </a:fld>
            <a:endParaRPr lang="zh-TW" altLang="en-US" sz="3200" dirty="0"/>
          </a:p>
        </p:txBody>
      </p:sp>
    </p:spTree>
    <p:extLst>
      <p:ext uri="{BB962C8B-B14F-4D97-AF65-F5344CB8AC3E}">
        <p14:creationId xmlns:p14="http://schemas.microsoft.com/office/powerpoint/2010/main" val="154282913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lvl1pPr>
              <a:defRPr sz="3200"/>
            </a:lvl1pPr>
          </a:lstStyle>
          <a:p>
            <a:fld id="{E0D849EB-583D-4959-852A-AB54E4E329B4}" type="slidenum">
              <a:rPr lang="zh-TW" altLang="en-US" smtClean="0"/>
              <a:pPr/>
              <a:t>‹#›</a:t>
            </a:fld>
            <a:endParaRPr lang="zh-TW" altLang="en-US" sz="3200" dirty="0"/>
          </a:p>
        </p:txBody>
      </p:sp>
    </p:spTree>
    <p:extLst>
      <p:ext uri="{BB962C8B-B14F-4D97-AF65-F5344CB8AC3E}">
        <p14:creationId xmlns:p14="http://schemas.microsoft.com/office/powerpoint/2010/main" val="2042485979"/>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lvl1pPr>
              <a:defRPr sz="3200"/>
            </a:lvl1pPr>
          </a:lstStyle>
          <a:p>
            <a:fld id="{E0D849EB-583D-4959-852A-AB54E4E329B4}" type="slidenum">
              <a:rPr lang="zh-TW" altLang="en-US" smtClean="0"/>
              <a:pPr/>
              <a:t>‹#›</a:t>
            </a:fld>
            <a:endParaRPr lang="zh-TW" altLang="en-US" sz="3200" dirty="0"/>
          </a:p>
        </p:txBody>
      </p:sp>
    </p:spTree>
    <p:extLst>
      <p:ext uri="{BB962C8B-B14F-4D97-AF65-F5344CB8AC3E}">
        <p14:creationId xmlns:p14="http://schemas.microsoft.com/office/powerpoint/2010/main" val="209244828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lvl1pPr>
              <a:defRPr sz="3200"/>
            </a:lvl1pPr>
          </a:lstStyle>
          <a:p>
            <a:fld id="{E0D849EB-583D-4959-852A-AB54E4E329B4}" type="slidenum">
              <a:rPr lang="zh-TW" altLang="en-US" smtClean="0"/>
              <a:pPr/>
              <a:t>‹#›</a:t>
            </a:fld>
            <a:endParaRPr lang="zh-TW" altLang="en-US" sz="3200" dirty="0"/>
          </a:p>
        </p:txBody>
      </p:sp>
    </p:spTree>
    <p:extLst>
      <p:ext uri="{BB962C8B-B14F-4D97-AF65-F5344CB8AC3E}">
        <p14:creationId xmlns:p14="http://schemas.microsoft.com/office/powerpoint/2010/main" val="180558376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lvl1pPr>
              <a:defRPr sz="3200"/>
            </a:lvl1pPr>
          </a:lstStyle>
          <a:p>
            <a:fld id="{E0D849EB-583D-4959-852A-AB54E4E329B4}" type="slidenum">
              <a:rPr lang="zh-TW" altLang="en-US" smtClean="0"/>
              <a:pPr/>
              <a:t>‹#›</a:t>
            </a:fld>
            <a:endParaRPr lang="zh-TW" altLang="en-US" sz="3200" dirty="0"/>
          </a:p>
        </p:txBody>
      </p:sp>
    </p:spTree>
    <p:extLst>
      <p:ext uri="{BB962C8B-B14F-4D97-AF65-F5344CB8AC3E}">
        <p14:creationId xmlns:p14="http://schemas.microsoft.com/office/powerpoint/2010/main" val="242968583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400" b="1">
                <a:solidFill>
                  <a:schemeClr val="tx1">
                    <a:tint val="75000"/>
                  </a:schemeClr>
                </a:solidFill>
              </a:defRPr>
            </a:lvl1pPr>
          </a:lstStyle>
          <a:p>
            <a:fld id="{E0D849EB-583D-4959-852A-AB54E4E329B4}" type="slidenum">
              <a:rPr lang="zh-TW" altLang="en-US" smtClean="0"/>
              <a:pPr/>
              <a:t>‹#›</a:t>
            </a:fld>
            <a:endParaRPr lang="zh-TW" altLang="en-US" dirty="0"/>
          </a:p>
        </p:txBody>
      </p:sp>
    </p:spTree>
    <p:extLst>
      <p:ext uri="{BB962C8B-B14F-4D97-AF65-F5344CB8AC3E}">
        <p14:creationId xmlns:p14="http://schemas.microsoft.com/office/powerpoint/2010/main" val="282354160"/>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transition spd="slow">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7.png"/><Relationship Id="rId5" Type="http://schemas.openxmlformats.org/officeDocument/2006/relationships/image" Target="../media/image34.png"/><Relationship Id="rId10" Type="http://schemas.openxmlformats.org/officeDocument/2006/relationships/image" Target="../media/image36.png"/><Relationship Id="rId4" Type="http://schemas.openxmlformats.org/officeDocument/2006/relationships/image" Target="../media/image3.png"/><Relationship Id="rId9" Type="http://schemas.openxmlformats.org/officeDocument/2006/relationships/image" Target="../media/image31.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pn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pn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microsoft.com/office/2007/relationships/hdphoto" Target="../media/hdphoto2.wdp"/><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20.png"/><Relationship Id="rId12" Type="http://schemas.openxmlformats.org/officeDocument/2006/relationships/image" Target="../media/image24.sv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9.png"/><Relationship Id="rId10" Type="http://schemas.openxmlformats.org/officeDocument/2006/relationships/image" Target="../media/image22.svg"/><Relationship Id="rId4" Type="http://schemas.openxmlformats.org/officeDocument/2006/relationships/image" Target="../media/image3.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png"/><Relationship Id="rId4" Type="http://schemas.openxmlformats.org/officeDocument/2006/relationships/image" Target="../media/image25.gif"/></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6000"/>
            <a:lum/>
          </a:blip>
          <a:srcRect/>
          <a:stretch>
            <a:fillRect t="-9000" b="-9000"/>
          </a:stretch>
        </a:blipFill>
        <a:effectLst/>
      </p:bgPr>
    </p:bg>
    <p:spTree>
      <p:nvGrpSpPr>
        <p:cNvPr id="1" name="Shape 119"/>
        <p:cNvGrpSpPr/>
        <p:nvPr/>
      </p:nvGrpSpPr>
      <p:grpSpPr>
        <a:xfrm>
          <a:off x="0" y="0"/>
          <a:ext cx="0" cy="0"/>
          <a:chOff x="0" y="0"/>
          <a:chExt cx="0" cy="0"/>
        </a:xfrm>
      </p:grpSpPr>
      <p:sp>
        <p:nvSpPr>
          <p:cNvPr id="4" name="Google Shape;261;p32">
            <a:extLst>
              <a:ext uri="{FF2B5EF4-FFF2-40B4-BE49-F238E27FC236}">
                <a16:creationId xmlns:a16="http://schemas.microsoft.com/office/drawing/2014/main" id="{27D6DF9A-C215-4E54-B4A4-F51A6B8162B8}"/>
              </a:ext>
            </a:extLst>
          </p:cNvPr>
          <p:cNvSpPr/>
          <p:nvPr/>
        </p:nvSpPr>
        <p:spPr>
          <a:xfrm>
            <a:off x="3224009" y="1008994"/>
            <a:ext cx="1441830" cy="1427761"/>
          </a:xfrm>
          <a:prstGeom prst="ellipse">
            <a:avLst/>
          </a:prstGeom>
          <a:solidFill>
            <a:srgbClr val="D7E593"/>
          </a:solidFill>
          <a:ln>
            <a:noFill/>
          </a:ln>
        </p:spPr>
        <p:txBody>
          <a:bodyPr spcFirstLastPara="1" wrap="square" lIns="121900" tIns="121900" rIns="121900" bIns="121900" anchor="ctr" anchorCtr="0">
            <a:noAutofit/>
          </a:bodyPr>
          <a:lstStyle/>
          <a:p>
            <a:endParaRPr sz="2400" dirty="0"/>
          </a:p>
        </p:txBody>
      </p:sp>
      <p:grpSp>
        <p:nvGrpSpPr>
          <p:cNvPr id="14" name="Google Shape;260;p32">
            <a:extLst>
              <a:ext uri="{FF2B5EF4-FFF2-40B4-BE49-F238E27FC236}">
                <a16:creationId xmlns:a16="http://schemas.microsoft.com/office/drawing/2014/main" id="{1684658B-63DE-4304-B8C7-27C12ED786FE}"/>
              </a:ext>
            </a:extLst>
          </p:cNvPr>
          <p:cNvGrpSpPr/>
          <p:nvPr/>
        </p:nvGrpSpPr>
        <p:grpSpPr>
          <a:xfrm>
            <a:off x="-227342" y="-898985"/>
            <a:ext cx="12646684" cy="6659864"/>
            <a:chOff x="6269757" y="-14492"/>
            <a:chExt cx="2888897" cy="1797992"/>
          </a:xfrm>
        </p:grpSpPr>
        <p:sp>
          <p:nvSpPr>
            <p:cNvPr id="17" name="Google Shape;263;p32">
              <a:extLst>
                <a:ext uri="{FF2B5EF4-FFF2-40B4-BE49-F238E27FC236}">
                  <a16:creationId xmlns:a16="http://schemas.microsoft.com/office/drawing/2014/main" id="{A2AD816C-9E07-4A57-9525-E33439F5C2FC}"/>
                </a:ext>
              </a:extLst>
            </p:cNvPr>
            <p:cNvSpPr/>
            <p:nvPr/>
          </p:nvSpPr>
          <p:spPr>
            <a:xfrm flipH="1">
              <a:off x="6284411" y="0"/>
              <a:ext cx="2859589" cy="1470749"/>
            </a:xfrm>
            <a:custGeom>
              <a:avLst/>
              <a:gdLst/>
              <a:ahLst/>
              <a:cxnLst/>
              <a:rect l="l" t="t" r="r" b="b"/>
              <a:pathLst>
                <a:path w="32850" h="14118" extrusionOk="0">
                  <a:moveTo>
                    <a:pt x="1" y="1"/>
                  </a:moveTo>
                  <a:lnTo>
                    <a:pt x="1" y="12945"/>
                  </a:lnTo>
                  <a:cubicBezTo>
                    <a:pt x="57" y="12959"/>
                    <a:pt x="113" y="13001"/>
                    <a:pt x="168" y="13015"/>
                  </a:cubicBezTo>
                  <a:cubicBezTo>
                    <a:pt x="1773" y="13750"/>
                    <a:pt x="3537" y="14117"/>
                    <a:pt x="5301" y="14117"/>
                  </a:cubicBezTo>
                  <a:cubicBezTo>
                    <a:pt x="7217" y="14117"/>
                    <a:pt x="9132" y="13684"/>
                    <a:pt x="10839" y="12820"/>
                  </a:cubicBezTo>
                  <a:cubicBezTo>
                    <a:pt x="13252" y="11578"/>
                    <a:pt x="15205" y="9598"/>
                    <a:pt x="17297" y="7868"/>
                  </a:cubicBezTo>
                  <a:cubicBezTo>
                    <a:pt x="19404" y="6124"/>
                    <a:pt x="21858" y="4576"/>
                    <a:pt x="24592" y="4506"/>
                  </a:cubicBezTo>
                  <a:cubicBezTo>
                    <a:pt x="24664" y="4504"/>
                    <a:pt x="24736" y="4503"/>
                    <a:pt x="24808" y="4503"/>
                  </a:cubicBezTo>
                  <a:cubicBezTo>
                    <a:pt x="26011" y="4503"/>
                    <a:pt x="27265" y="4752"/>
                    <a:pt x="28452" y="4752"/>
                  </a:cubicBezTo>
                  <a:cubicBezTo>
                    <a:pt x="29285" y="4752"/>
                    <a:pt x="30086" y="4630"/>
                    <a:pt x="30813" y="4213"/>
                  </a:cubicBezTo>
                  <a:cubicBezTo>
                    <a:pt x="32222" y="3404"/>
                    <a:pt x="32850" y="1521"/>
                    <a:pt x="32320" y="1"/>
                  </a:cubicBezTo>
                  <a:close/>
                </a:path>
              </a:pathLst>
            </a:custGeom>
            <a:solidFill>
              <a:schemeClr val="bg1"/>
            </a:solidFill>
            <a:ln>
              <a:noFill/>
            </a:ln>
          </p:spPr>
          <p:txBody>
            <a:bodyPr spcFirstLastPara="1" wrap="square" lIns="121900" tIns="121900" rIns="121900" bIns="121900" anchor="ctr" anchorCtr="0">
              <a:noAutofit/>
            </a:bodyPr>
            <a:lstStyle/>
            <a:p>
              <a:endParaRPr sz="2400" dirty="0"/>
            </a:p>
          </p:txBody>
        </p:sp>
        <p:sp>
          <p:nvSpPr>
            <p:cNvPr id="15" name="Google Shape;261;p32">
              <a:extLst>
                <a:ext uri="{FF2B5EF4-FFF2-40B4-BE49-F238E27FC236}">
                  <a16:creationId xmlns:a16="http://schemas.microsoft.com/office/drawing/2014/main" id="{D357D47A-A429-4E3C-91B1-32F23BFBAE65}"/>
                </a:ext>
              </a:extLst>
            </p:cNvPr>
            <p:cNvSpPr/>
            <p:nvPr/>
          </p:nvSpPr>
          <p:spPr>
            <a:xfrm>
              <a:off x="8565631" y="1157997"/>
              <a:ext cx="501308" cy="625503"/>
            </a:xfrm>
            <a:prstGeom prst="ellipse">
              <a:avLst/>
            </a:prstGeom>
            <a:solidFill>
              <a:srgbClr val="D7E593"/>
            </a:solidFill>
            <a:ln>
              <a:noFill/>
            </a:ln>
          </p:spPr>
          <p:txBody>
            <a:bodyPr spcFirstLastPara="1" wrap="square" lIns="121900" tIns="121900" rIns="121900" bIns="121900" anchor="ctr" anchorCtr="0">
              <a:noAutofit/>
            </a:bodyPr>
            <a:lstStyle/>
            <a:p>
              <a:endParaRPr sz="2400" dirty="0"/>
            </a:p>
          </p:txBody>
        </p:sp>
        <p:sp>
          <p:nvSpPr>
            <p:cNvPr id="16" name="Google Shape;262;p32">
              <a:extLst>
                <a:ext uri="{FF2B5EF4-FFF2-40B4-BE49-F238E27FC236}">
                  <a16:creationId xmlns:a16="http://schemas.microsoft.com/office/drawing/2014/main" id="{31D4DFA5-900F-445E-B70B-D25B54A362E3}"/>
                </a:ext>
              </a:extLst>
            </p:cNvPr>
            <p:cNvSpPr/>
            <p:nvPr/>
          </p:nvSpPr>
          <p:spPr>
            <a:xfrm flipH="1">
              <a:off x="6269757" y="-14492"/>
              <a:ext cx="2888897" cy="1699454"/>
            </a:xfrm>
            <a:custGeom>
              <a:avLst/>
              <a:gdLst/>
              <a:ahLst/>
              <a:cxnLst/>
              <a:rect l="l" t="t" r="r" b="b"/>
              <a:pathLst>
                <a:path w="32850" h="14118" extrusionOk="0">
                  <a:moveTo>
                    <a:pt x="1" y="1"/>
                  </a:moveTo>
                  <a:lnTo>
                    <a:pt x="1" y="12945"/>
                  </a:lnTo>
                  <a:cubicBezTo>
                    <a:pt x="57" y="12959"/>
                    <a:pt x="113" y="13001"/>
                    <a:pt x="168" y="13015"/>
                  </a:cubicBezTo>
                  <a:cubicBezTo>
                    <a:pt x="1773" y="13750"/>
                    <a:pt x="3537" y="14117"/>
                    <a:pt x="5301" y="14117"/>
                  </a:cubicBezTo>
                  <a:cubicBezTo>
                    <a:pt x="7217" y="14117"/>
                    <a:pt x="9132" y="13684"/>
                    <a:pt x="10839" y="12820"/>
                  </a:cubicBezTo>
                  <a:cubicBezTo>
                    <a:pt x="13252" y="11578"/>
                    <a:pt x="15205" y="9598"/>
                    <a:pt x="17297" y="7868"/>
                  </a:cubicBezTo>
                  <a:cubicBezTo>
                    <a:pt x="19404" y="6124"/>
                    <a:pt x="21858" y="4576"/>
                    <a:pt x="24592" y="4506"/>
                  </a:cubicBezTo>
                  <a:cubicBezTo>
                    <a:pt x="24664" y="4504"/>
                    <a:pt x="24736" y="4503"/>
                    <a:pt x="24808" y="4503"/>
                  </a:cubicBezTo>
                  <a:cubicBezTo>
                    <a:pt x="26011" y="4503"/>
                    <a:pt x="27265" y="4752"/>
                    <a:pt x="28452" y="4752"/>
                  </a:cubicBezTo>
                  <a:cubicBezTo>
                    <a:pt x="29285" y="4752"/>
                    <a:pt x="30086" y="4630"/>
                    <a:pt x="30813" y="4213"/>
                  </a:cubicBezTo>
                  <a:cubicBezTo>
                    <a:pt x="32222" y="3404"/>
                    <a:pt x="32850" y="1521"/>
                    <a:pt x="32320" y="1"/>
                  </a:cubicBezTo>
                  <a:close/>
                </a:path>
              </a:pathLst>
            </a:custGeom>
            <a:noFill/>
            <a:ln w="19050" cap="flat" cmpd="sng">
              <a:solidFill>
                <a:srgbClr val="77A88D"/>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sp>
        <p:nvSpPr>
          <p:cNvPr id="13" name="Google Shape;254;p32">
            <a:extLst>
              <a:ext uri="{FF2B5EF4-FFF2-40B4-BE49-F238E27FC236}">
                <a16:creationId xmlns:a16="http://schemas.microsoft.com/office/drawing/2014/main" id="{C76E75FB-C0FB-40C9-BB14-D4D138545C2E}"/>
              </a:ext>
            </a:extLst>
          </p:cNvPr>
          <p:cNvSpPr/>
          <p:nvPr/>
        </p:nvSpPr>
        <p:spPr>
          <a:xfrm rot="10800000" flipH="1">
            <a:off x="-32710" y="3145205"/>
            <a:ext cx="6977700" cy="3714776"/>
          </a:xfrm>
          <a:custGeom>
            <a:avLst/>
            <a:gdLst/>
            <a:ahLst/>
            <a:cxnLst/>
            <a:rect l="l" t="t" r="r" b="b"/>
            <a:pathLst>
              <a:path w="32850" h="14118" extrusionOk="0">
                <a:moveTo>
                  <a:pt x="1" y="1"/>
                </a:moveTo>
                <a:lnTo>
                  <a:pt x="1" y="12945"/>
                </a:lnTo>
                <a:cubicBezTo>
                  <a:pt x="57" y="12959"/>
                  <a:pt x="113" y="13001"/>
                  <a:pt x="168" y="13015"/>
                </a:cubicBezTo>
                <a:cubicBezTo>
                  <a:pt x="1773" y="13750"/>
                  <a:pt x="3537" y="14117"/>
                  <a:pt x="5301" y="14117"/>
                </a:cubicBezTo>
                <a:cubicBezTo>
                  <a:pt x="7217" y="14117"/>
                  <a:pt x="9132" y="13684"/>
                  <a:pt x="10839" y="12820"/>
                </a:cubicBezTo>
                <a:cubicBezTo>
                  <a:pt x="13252" y="11578"/>
                  <a:pt x="15205" y="9598"/>
                  <a:pt x="17297" y="7868"/>
                </a:cubicBezTo>
                <a:cubicBezTo>
                  <a:pt x="19404" y="6124"/>
                  <a:pt x="21858" y="4576"/>
                  <a:pt x="24592" y="4506"/>
                </a:cubicBezTo>
                <a:cubicBezTo>
                  <a:pt x="24664" y="4504"/>
                  <a:pt x="24736" y="4503"/>
                  <a:pt x="24808" y="4503"/>
                </a:cubicBezTo>
                <a:cubicBezTo>
                  <a:pt x="26011" y="4503"/>
                  <a:pt x="27265" y="4752"/>
                  <a:pt x="28452" y="4752"/>
                </a:cubicBezTo>
                <a:cubicBezTo>
                  <a:pt x="29285" y="4752"/>
                  <a:pt x="30086" y="4630"/>
                  <a:pt x="30813" y="4213"/>
                </a:cubicBezTo>
                <a:cubicBezTo>
                  <a:pt x="32222" y="3404"/>
                  <a:pt x="32850" y="1521"/>
                  <a:pt x="32320" y="1"/>
                </a:cubicBezTo>
                <a:close/>
              </a:path>
            </a:pathLst>
          </a:custGeom>
          <a:solidFill>
            <a:schemeClr val="accent6">
              <a:lumMod val="40000"/>
              <a:lumOff val="60000"/>
            </a:schemeClr>
          </a:solidFill>
          <a:ln>
            <a:noFill/>
          </a:ln>
        </p:spPr>
        <p:txBody>
          <a:bodyPr spcFirstLastPara="1" wrap="square" lIns="121900" tIns="121900" rIns="121900" bIns="121900" anchor="ctr" anchorCtr="0">
            <a:noAutofit/>
          </a:bodyPr>
          <a:lstStyle/>
          <a:p>
            <a:endParaRPr sz="2400" dirty="0"/>
          </a:p>
        </p:txBody>
      </p:sp>
      <p:sp>
        <p:nvSpPr>
          <p:cNvPr id="121" name="Google Shape;121;p19"/>
          <p:cNvSpPr txBox="1">
            <a:spLocks noGrp="1"/>
          </p:cNvSpPr>
          <p:nvPr>
            <p:ph type="subTitle" idx="1"/>
          </p:nvPr>
        </p:nvSpPr>
        <p:spPr>
          <a:xfrm flipH="1">
            <a:off x="105615" y="3940069"/>
            <a:ext cx="3256719" cy="2356710"/>
          </a:xfrm>
          <a:prstGeom prst="rect">
            <a:avLst/>
          </a:prstGeom>
        </p:spPr>
        <p:txBody>
          <a:bodyPr spcFirstLastPara="1" vert="horz" wrap="square" lIns="121900" tIns="121900" rIns="121900" bIns="121900" rtlCol="0" anchor="t" anchorCtr="0">
            <a:noAutofit/>
          </a:bodyPr>
          <a:lstStyle/>
          <a:p>
            <a:pPr algn="l"/>
            <a:r>
              <a:rPr lang="en-US" altLang="zh-TW" sz="2800" b="1" dirty="0">
                <a:solidFill>
                  <a:schemeClr val="bg2">
                    <a:lumMod val="25000"/>
                  </a:schemeClr>
                </a:solidFill>
                <a:latin typeface="微軟正黑體" panose="020B0604030504040204" pitchFamily="34" charset="-120"/>
                <a:ea typeface="微軟正黑體" panose="020B0604030504040204" pitchFamily="34" charset="-120"/>
              </a:rPr>
              <a:t>1064595  </a:t>
            </a:r>
            <a:r>
              <a:rPr lang="zh-TW" altLang="zh-TW" sz="2800" b="1" dirty="0">
                <a:solidFill>
                  <a:schemeClr val="bg2">
                    <a:lumMod val="25000"/>
                  </a:schemeClr>
                </a:solidFill>
                <a:latin typeface="微軟正黑體" panose="020B0604030504040204" pitchFamily="34" charset="-120"/>
                <a:ea typeface="微軟正黑體" panose="020B0604030504040204" pitchFamily="34" charset="-120"/>
              </a:rPr>
              <a:t>黃士</a:t>
            </a:r>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芬</a:t>
            </a:r>
            <a:r>
              <a:rPr lang="en-US" altLang="zh-TW" sz="2800" b="1" dirty="0">
                <a:solidFill>
                  <a:schemeClr val="bg2">
                    <a:lumMod val="25000"/>
                  </a:schemeClr>
                </a:solidFill>
                <a:latin typeface="微軟正黑體" panose="020B0604030504040204" pitchFamily="34" charset="-120"/>
                <a:ea typeface="微軟正黑體" panose="020B0604030504040204" pitchFamily="34" charset="-120"/>
              </a:rPr>
              <a:t>1064613  </a:t>
            </a:r>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蔣昆興</a:t>
            </a:r>
            <a:br>
              <a:rPr lang="en-US" altLang="zh-TW" sz="2800" b="1" dirty="0">
                <a:solidFill>
                  <a:schemeClr val="bg2">
                    <a:lumMod val="25000"/>
                  </a:schemeClr>
                </a:solidFill>
                <a:latin typeface="微軟正黑體" panose="020B0604030504040204" pitchFamily="34" charset="-120"/>
                <a:ea typeface="微軟正黑體" panose="020B0604030504040204" pitchFamily="34" charset="-120"/>
              </a:rPr>
            </a:br>
            <a:r>
              <a:rPr lang="en-US" altLang="zh-TW" sz="2800" b="1" dirty="0">
                <a:solidFill>
                  <a:schemeClr val="bg2">
                    <a:lumMod val="25000"/>
                  </a:schemeClr>
                </a:solidFill>
                <a:latin typeface="微軟正黑體" panose="020B0604030504040204" pitchFamily="34" charset="-120"/>
                <a:ea typeface="微軟正黑體" panose="020B0604030504040204" pitchFamily="34" charset="-120"/>
              </a:rPr>
              <a:t>1064614  </a:t>
            </a:r>
            <a:r>
              <a:rPr lang="zh-TW" altLang="zh-TW" sz="2800" b="1" dirty="0">
                <a:solidFill>
                  <a:schemeClr val="bg2">
                    <a:lumMod val="25000"/>
                  </a:schemeClr>
                </a:solidFill>
                <a:latin typeface="微軟正黑體" panose="020B0604030504040204" pitchFamily="34" charset="-120"/>
                <a:ea typeface="微軟正黑體" panose="020B0604030504040204" pitchFamily="34" charset="-120"/>
              </a:rPr>
              <a:t>蔡岳霖</a:t>
            </a:r>
            <a:br>
              <a:rPr lang="en-US" altLang="zh-TW" sz="2800" b="1" dirty="0">
                <a:solidFill>
                  <a:schemeClr val="bg2">
                    <a:lumMod val="25000"/>
                  </a:schemeClr>
                </a:solidFill>
                <a:latin typeface="微軟正黑體" panose="020B0604030504040204" pitchFamily="34" charset="-120"/>
                <a:ea typeface="微軟正黑體" panose="020B0604030504040204" pitchFamily="34" charset="-120"/>
              </a:rPr>
            </a:br>
            <a:r>
              <a:rPr lang="en-US" altLang="zh-TW" sz="2800" b="1" dirty="0">
                <a:solidFill>
                  <a:schemeClr val="bg2">
                    <a:lumMod val="25000"/>
                  </a:schemeClr>
                </a:solidFill>
                <a:latin typeface="微軟正黑體" panose="020B0604030504040204" pitchFamily="34" charset="-120"/>
                <a:ea typeface="微軟正黑體" panose="020B0604030504040204" pitchFamily="34" charset="-120"/>
              </a:rPr>
              <a:t>1064616  </a:t>
            </a:r>
            <a:r>
              <a:rPr lang="zh-TW" altLang="zh-TW" sz="2800" b="1" dirty="0">
                <a:solidFill>
                  <a:schemeClr val="bg2">
                    <a:lumMod val="25000"/>
                  </a:schemeClr>
                </a:solidFill>
                <a:latin typeface="微軟正黑體" panose="020B0604030504040204" pitchFamily="34" charset="-120"/>
                <a:ea typeface="微軟正黑體" panose="020B0604030504040204" pitchFamily="34" charset="-120"/>
              </a:rPr>
              <a:t>盧俊吉</a:t>
            </a:r>
            <a:br>
              <a:rPr lang="en-US" altLang="zh-TW" sz="2800" b="1" dirty="0">
                <a:solidFill>
                  <a:schemeClr val="bg2">
                    <a:lumMod val="25000"/>
                  </a:schemeClr>
                </a:solidFill>
                <a:latin typeface="微軟正黑體" panose="020B0604030504040204" pitchFamily="34" charset="-120"/>
                <a:ea typeface="微軟正黑體" panose="020B0604030504040204" pitchFamily="34" charset="-120"/>
              </a:rPr>
            </a:br>
            <a:r>
              <a:rPr lang="en-US" altLang="zh-TW" sz="2800" b="1" dirty="0">
                <a:solidFill>
                  <a:schemeClr val="bg2">
                    <a:lumMod val="25000"/>
                  </a:schemeClr>
                </a:solidFill>
                <a:latin typeface="微軟正黑體" panose="020B0604030504040204" pitchFamily="34" charset="-120"/>
                <a:ea typeface="微軟正黑體" panose="020B0604030504040204" pitchFamily="34" charset="-120"/>
              </a:rPr>
              <a:t>1064636  </a:t>
            </a:r>
            <a:r>
              <a:rPr lang="zh-TW" altLang="zh-TW" sz="2800" b="1" dirty="0">
                <a:solidFill>
                  <a:schemeClr val="bg2">
                    <a:lumMod val="25000"/>
                  </a:schemeClr>
                </a:solidFill>
                <a:latin typeface="微軟正黑體" panose="020B0604030504040204" pitchFamily="34" charset="-120"/>
                <a:ea typeface="微軟正黑體" panose="020B0604030504040204" pitchFamily="34" charset="-120"/>
              </a:rPr>
              <a:t>曾彗瑀</a:t>
            </a:r>
            <a:endParaRPr lang="en-US" altLang="zh-TW" sz="2800" b="1" dirty="0">
              <a:solidFill>
                <a:schemeClr val="bg2">
                  <a:lumMod val="25000"/>
                </a:schemeClr>
              </a:solidFill>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163149FD-70A8-48F0-BBE7-DBAA45B9ECC1}"/>
              </a:ext>
            </a:extLst>
          </p:cNvPr>
          <p:cNvSpPr txBox="1"/>
          <p:nvPr/>
        </p:nvSpPr>
        <p:spPr>
          <a:xfrm>
            <a:off x="6065611" y="1872730"/>
            <a:ext cx="6149370" cy="1631216"/>
          </a:xfrm>
          <a:prstGeom prst="rect">
            <a:avLst/>
          </a:prstGeom>
          <a:noFill/>
        </p:spPr>
        <p:txBody>
          <a:bodyPr wrap="square" rtlCol="0">
            <a:spAutoFit/>
          </a:bodyPr>
          <a:lstStyle/>
          <a:p>
            <a:pPr algn="ctr"/>
            <a:r>
              <a:rPr lang="zh-TW" altLang="en-US" sz="5733" b="1" dirty="0">
                <a:solidFill>
                  <a:schemeClr val="tx1">
                    <a:lumMod val="65000"/>
                    <a:lumOff val="35000"/>
                  </a:schemeClr>
                </a:solidFill>
                <a:latin typeface="微軟正黑體" panose="020B0604030504040204" pitchFamily="34" charset="-120"/>
                <a:ea typeface="微軟正黑體" panose="020B0604030504040204" pitchFamily="34" charset="-120"/>
              </a:rPr>
              <a:t>農業</a:t>
            </a:r>
            <a:r>
              <a:rPr lang="zh-TW" altLang="zh-TW" sz="5733" b="1" dirty="0">
                <a:solidFill>
                  <a:schemeClr val="tx1">
                    <a:lumMod val="65000"/>
                    <a:lumOff val="35000"/>
                  </a:schemeClr>
                </a:solidFill>
                <a:latin typeface="微軟正黑體" panose="020B0604030504040204" pitchFamily="34" charset="-120"/>
                <a:ea typeface="微軟正黑體" panose="020B0604030504040204" pitchFamily="34" charset="-120"/>
              </a:rPr>
              <a:t>支援管理系統</a:t>
            </a:r>
          </a:p>
          <a:p>
            <a:endParaRPr lang="zh-TW" altLang="en-US" sz="4267" b="1" dirty="0">
              <a:solidFill>
                <a:srgbClr val="30394B"/>
              </a:solidFill>
              <a:latin typeface="微軟正黑體" panose="020B0604030504040204" pitchFamily="34" charset="-120"/>
              <a:ea typeface="微軟正黑體" panose="020B0604030504040204" pitchFamily="34" charset="-120"/>
            </a:endParaRPr>
          </a:p>
        </p:txBody>
      </p:sp>
      <p:sp>
        <p:nvSpPr>
          <p:cNvPr id="19" name="Google Shape;261;p32">
            <a:extLst>
              <a:ext uri="{FF2B5EF4-FFF2-40B4-BE49-F238E27FC236}">
                <a16:creationId xmlns:a16="http://schemas.microsoft.com/office/drawing/2014/main" id="{9BE97557-3662-4B5D-B219-DC05F8B393B4}"/>
              </a:ext>
            </a:extLst>
          </p:cNvPr>
          <p:cNvSpPr/>
          <p:nvPr/>
        </p:nvSpPr>
        <p:spPr>
          <a:xfrm>
            <a:off x="1298595" y="2478835"/>
            <a:ext cx="621600" cy="618197"/>
          </a:xfrm>
          <a:prstGeom prst="ellipse">
            <a:avLst/>
          </a:prstGeom>
          <a:solidFill>
            <a:schemeClr val="bg1"/>
          </a:solidFill>
          <a:ln>
            <a:noFill/>
          </a:ln>
        </p:spPr>
        <p:txBody>
          <a:bodyPr spcFirstLastPara="1" wrap="square" lIns="121900" tIns="121900" rIns="121900" bIns="121900" anchor="ctr" anchorCtr="0">
            <a:noAutofit/>
          </a:bodyPr>
          <a:lstStyle/>
          <a:p>
            <a:endParaRPr sz="2400" dirty="0"/>
          </a:p>
        </p:txBody>
      </p:sp>
      <p:sp>
        <p:nvSpPr>
          <p:cNvPr id="3" name="文字方塊 2">
            <a:extLst>
              <a:ext uri="{FF2B5EF4-FFF2-40B4-BE49-F238E27FC236}">
                <a16:creationId xmlns:a16="http://schemas.microsoft.com/office/drawing/2014/main" id="{FBB43E12-77E6-4D1A-B1AE-ACD04D7B9618}"/>
              </a:ext>
            </a:extLst>
          </p:cNvPr>
          <p:cNvSpPr txBox="1"/>
          <p:nvPr/>
        </p:nvSpPr>
        <p:spPr>
          <a:xfrm>
            <a:off x="105615" y="6084152"/>
            <a:ext cx="3871410" cy="954107"/>
          </a:xfrm>
          <a:prstGeom prst="rect">
            <a:avLst/>
          </a:prstGeom>
          <a:noFill/>
        </p:spPr>
        <p:txBody>
          <a:bodyPr wrap="square" rtlCol="0" anchor="t">
            <a:spAutoFit/>
          </a:bodyPr>
          <a:lstStyle/>
          <a:p>
            <a:r>
              <a:rPr lang="zh-TW" altLang="en-US" sz="2800" b="1" dirty="0">
                <a:solidFill>
                  <a:schemeClr val="accent1">
                    <a:lumMod val="50000"/>
                  </a:schemeClr>
                </a:solidFill>
                <a:latin typeface="微軟正黑體"/>
                <a:ea typeface="微軟正黑體"/>
              </a:rPr>
              <a:t>指導老師   林宸堂 老師</a:t>
            </a:r>
            <a:endParaRPr lang="en-US" altLang="zh-TW" sz="2800" b="1" dirty="0">
              <a:solidFill>
                <a:schemeClr val="accent1">
                  <a:lumMod val="50000"/>
                </a:schemeClr>
              </a:solidFill>
              <a:latin typeface="微軟正黑體" panose="020B0604030504040204" pitchFamily="34" charset="-120"/>
              <a:ea typeface="微軟正黑體" panose="020B0604030504040204" pitchFamily="34" charset="-120"/>
            </a:endParaRPr>
          </a:p>
          <a:p>
            <a:endParaRPr lang="zh-TW" altLang="en-US" sz="2800" dirty="0">
              <a:solidFill>
                <a:srgbClr val="FCFCF8"/>
              </a:solidFill>
            </a:endParaRPr>
          </a:p>
        </p:txBody>
      </p:sp>
      <p:sp>
        <p:nvSpPr>
          <p:cNvPr id="21" name="文字方塊 20">
            <a:extLst>
              <a:ext uri="{FF2B5EF4-FFF2-40B4-BE49-F238E27FC236}">
                <a16:creationId xmlns:a16="http://schemas.microsoft.com/office/drawing/2014/main" id="{70442CB1-6CC5-4C77-B1D0-826CD1BD446A}"/>
              </a:ext>
            </a:extLst>
          </p:cNvPr>
          <p:cNvSpPr txBox="1"/>
          <p:nvPr/>
        </p:nvSpPr>
        <p:spPr>
          <a:xfrm>
            <a:off x="590747" y="3510574"/>
            <a:ext cx="1329210" cy="954107"/>
          </a:xfrm>
          <a:prstGeom prst="rect">
            <a:avLst/>
          </a:prstGeom>
          <a:noFill/>
        </p:spPr>
        <p:txBody>
          <a:bodyPr wrap="none" rtlCol="0" anchor="t">
            <a:spAutoFit/>
          </a:bodyPr>
          <a:lstStyle/>
          <a:p>
            <a:r>
              <a:rPr lang="zh-TW" altLang="en-US" sz="2800" b="1" dirty="0">
                <a:solidFill>
                  <a:schemeClr val="bg2">
                    <a:lumMod val="25000"/>
                  </a:schemeClr>
                </a:solidFill>
                <a:latin typeface="微軟正黑體"/>
                <a:ea typeface="微軟正黑體"/>
              </a:rPr>
              <a:t>第</a:t>
            </a:r>
            <a:r>
              <a:rPr lang="en-US" altLang="zh-TW" sz="2800" b="1" dirty="0">
                <a:solidFill>
                  <a:schemeClr val="bg2">
                    <a:lumMod val="25000"/>
                  </a:schemeClr>
                </a:solidFill>
                <a:latin typeface="微軟正黑體"/>
                <a:ea typeface="微軟正黑體"/>
              </a:rPr>
              <a:t>10</a:t>
            </a:r>
            <a:r>
              <a:rPr lang="zh-TW" altLang="en-US" sz="2800" b="1" dirty="0">
                <a:solidFill>
                  <a:schemeClr val="bg2">
                    <a:lumMod val="25000"/>
                  </a:schemeClr>
                </a:solidFill>
                <a:latin typeface="微軟正黑體"/>
                <a:ea typeface="微軟正黑體"/>
              </a:rPr>
              <a:t>組</a:t>
            </a:r>
            <a:endParaRPr lang="en-US" altLang="zh-TW" sz="2800" b="1" dirty="0">
              <a:solidFill>
                <a:schemeClr val="bg2">
                  <a:lumMod val="25000"/>
                </a:schemeClr>
              </a:solidFill>
              <a:latin typeface="微軟正黑體" panose="020B0604030504040204" pitchFamily="34" charset="-120"/>
              <a:ea typeface="微軟正黑體" panose="020B0604030504040204" pitchFamily="34" charset="-120"/>
            </a:endParaRPr>
          </a:p>
          <a:p>
            <a:endParaRPr lang="zh-TW" altLang="en-US" sz="2800" dirty="0">
              <a:solidFill>
                <a:srgbClr val="FCFCF8"/>
              </a:solidFill>
            </a:endParaRPr>
          </a:p>
        </p:txBody>
      </p:sp>
      <p:pic>
        <p:nvPicPr>
          <p:cNvPr id="23" name="圖片 22" descr="一張含有 文字 的圖片&#10;&#10;自動產生的描述">
            <a:extLst>
              <a:ext uri="{FF2B5EF4-FFF2-40B4-BE49-F238E27FC236}">
                <a16:creationId xmlns:a16="http://schemas.microsoft.com/office/drawing/2014/main" id="{6FE3115C-3566-4EC1-8F0D-1A63DC8F8B73}"/>
              </a:ext>
            </a:extLst>
          </p:cNvPr>
          <p:cNvPicPr>
            <a:picLocks noChangeAspect="1"/>
          </p:cNvPicPr>
          <p:nvPr/>
        </p:nvPicPr>
        <p:blipFill rotWithShape="1">
          <a:blip r:embed="rId4">
            <a:extLst>
              <a:ext uri="{28A0092B-C50C-407E-A947-70E740481C1C}">
                <a14:useLocalDpi xmlns:a14="http://schemas.microsoft.com/office/drawing/2010/main" val="0"/>
              </a:ext>
            </a:extLst>
          </a:blip>
          <a:srcRect t="35426" r="8937" b="35832"/>
          <a:stretch/>
        </p:blipFill>
        <p:spPr>
          <a:xfrm>
            <a:off x="6183158" y="201721"/>
            <a:ext cx="5633630" cy="1778167"/>
          </a:xfrm>
          <a:prstGeom prst="rect">
            <a:avLst/>
          </a:prstGeom>
        </p:spPr>
      </p:pic>
      <p:pic>
        <p:nvPicPr>
          <p:cNvPr id="8" name="圖片 7">
            <a:extLst>
              <a:ext uri="{FF2B5EF4-FFF2-40B4-BE49-F238E27FC236}">
                <a16:creationId xmlns:a16="http://schemas.microsoft.com/office/drawing/2014/main" id="{1817ADBF-06CB-491F-812E-D2BAA86F6C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3724" y="963868"/>
            <a:ext cx="1342400" cy="1342400"/>
          </a:xfrm>
          <a:prstGeom prst="rect">
            <a:avLst/>
          </a:prstGeom>
        </p:spPr>
      </p:pic>
      <p:sp>
        <p:nvSpPr>
          <p:cNvPr id="18" name="Google Shape;261;p32">
            <a:extLst>
              <a:ext uri="{FF2B5EF4-FFF2-40B4-BE49-F238E27FC236}">
                <a16:creationId xmlns:a16="http://schemas.microsoft.com/office/drawing/2014/main" id="{7035D210-0070-4F63-866D-6E04A75DA603}"/>
              </a:ext>
            </a:extLst>
          </p:cNvPr>
          <p:cNvSpPr/>
          <p:nvPr/>
        </p:nvSpPr>
        <p:spPr>
          <a:xfrm>
            <a:off x="5316201" y="5441015"/>
            <a:ext cx="621600" cy="618197"/>
          </a:xfrm>
          <a:prstGeom prst="ellipse">
            <a:avLst/>
          </a:prstGeom>
          <a:solidFill>
            <a:srgbClr val="73CEA8"/>
          </a:solidFill>
          <a:ln>
            <a:noFill/>
          </a:ln>
        </p:spPr>
        <p:txBody>
          <a:bodyPr spcFirstLastPara="1" wrap="square" lIns="121900" tIns="121900" rIns="121900" bIns="121900" anchor="ctr" anchorCtr="0">
            <a:noAutofit/>
          </a:bodyPr>
          <a:lstStyle/>
          <a:p>
            <a:endParaRPr sz="2400" dirty="0"/>
          </a:p>
        </p:txBody>
      </p:sp>
      <p:sp>
        <p:nvSpPr>
          <p:cNvPr id="28" name="Google Shape;261;p32">
            <a:extLst>
              <a:ext uri="{FF2B5EF4-FFF2-40B4-BE49-F238E27FC236}">
                <a16:creationId xmlns:a16="http://schemas.microsoft.com/office/drawing/2014/main" id="{B3FB6752-81A0-48A1-B5FC-32D5BC2B5476}"/>
              </a:ext>
            </a:extLst>
          </p:cNvPr>
          <p:cNvSpPr/>
          <p:nvPr/>
        </p:nvSpPr>
        <p:spPr>
          <a:xfrm>
            <a:off x="11303964" y="6187581"/>
            <a:ext cx="621600" cy="618197"/>
          </a:xfrm>
          <a:prstGeom prst="ellipse">
            <a:avLst/>
          </a:prstGeom>
          <a:solidFill>
            <a:schemeClr val="bg1">
              <a:alpha val="70000"/>
            </a:schemeClr>
          </a:solidFill>
          <a:ln>
            <a:noFill/>
          </a:ln>
        </p:spPr>
        <p:txBody>
          <a:bodyPr spcFirstLastPara="1" wrap="square" lIns="121900" tIns="121900" rIns="121900" bIns="121900" anchor="ctr" anchorCtr="0">
            <a:noAutofit/>
          </a:bodyPr>
          <a:lstStyle/>
          <a:p>
            <a:endParaRPr sz="2400" dirty="0"/>
          </a:p>
        </p:txBody>
      </p:sp>
      <p:sp>
        <p:nvSpPr>
          <p:cNvPr id="6" name="投影片編號版面配置區 5">
            <a:extLst>
              <a:ext uri="{FF2B5EF4-FFF2-40B4-BE49-F238E27FC236}">
                <a16:creationId xmlns:a16="http://schemas.microsoft.com/office/drawing/2014/main" id="{BAC9C34F-99AD-4B91-9B3D-21F521F5F39C}"/>
              </a:ext>
            </a:extLst>
          </p:cNvPr>
          <p:cNvSpPr>
            <a:spLocks noGrp="1"/>
          </p:cNvSpPr>
          <p:nvPr>
            <p:ph type="sldNum" sz="quarter" idx="12"/>
          </p:nvPr>
        </p:nvSpPr>
        <p:spPr>
          <a:xfrm>
            <a:off x="9073588" y="6314118"/>
            <a:ext cx="2743200" cy="365125"/>
          </a:xfrm>
        </p:spPr>
        <p:txBody>
          <a:bodyPr/>
          <a:lstStyle/>
          <a:p>
            <a:fld id="{E0D849EB-583D-4959-852A-AB54E4E329B4}" type="slidenum">
              <a:rPr lang="zh-TW" altLang="en-US" smtClean="0"/>
              <a:pPr/>
              <a:t>1</a:t>
            </a:fld>
            <a:endParaRPr lang="zh-TW" altLang="en-US" dirty="0"/>
          </a:p>
        </p:txBody>
      </p:sp>
      <p:sp>
        <p:nvSpPr>
          <p:cNvPr id="20" name="Google Shape;257;p32">
            <a:extLst>
              <a:ext uri="{FF2B5EF4-FFF2-40B4-BE49-F238E27FC236}">
                <a16:creationId xmlns:a16="http://schemas.microsoft.com/office/drawing/2014/main" id="{B50F3658-8DA9-4B26-AE27-E6CA96AA0267}"/>
              </a:ext>
            </a:extLst>
          </p:cNvPr>
          <p:cNvSpPr/>
          <p:nvPr/>
        </p:nvSpPr>
        <p:spPr>
          <a:xfrm rot="10800000">
            <a:off x="-1240481" y="3145205"/>
            <a:ext cx="9907385" cy="3811907"/>
          </a:xfrm>
          <a:custGeom>
            <a:avLst/>
            <a:gdLst/>
            <a:ahLst/>
            <a:cxnLst/>
            <a:rect l="l" t="t" r="r" b="b"/>
            <a:pathLst>
              <a:path w="18860" h="7627" extrusionOk="0">
                <a:moveTo>
                  <a:pt x="1" y="0"/>
                </a:moveTo>
                <a:cubicBezTo>
                  <a:pt x="764" y="988"/>
                  <a:pt x="2025" y="1570"/>
                  <a:pt x="3281" y="1570"/>
                </a:cubicBezTo>
                <a:cubicBezTo>
                  <a:pt x="3585" y="1570"/>
                  <a:pt x="3889" y="1536"/>
                  <a:pt x="4185" y="1465"/>
                </a:cubicBezTo>
                <a:cubicBezTo>
                  <a:pt x="4994" y="1256"/>
                  <a:pt x="5761" y="795"/>
                  <a:pt x="6598" y="795"/>
                </a:cubicBezTo>
                <a:cubicBezTo>
                  <a:pt x="7686" y="795"/>
                  <a:pt x="8649" y="1549"/>
                  <a:pt x="9235" y="2455"/>
                </a:cubicBezTo>
                <a:cubicBezTo>
                  <a:pt x="9848" y="3348"/>
                  <a:pt x="10197" y="4394"/>
                  <a:pt x="10713" y="5329"/>
                </a:cubicBezTo>
                <a:cubicBezTo>
                  <a:pt x="11243" y="6291"/>
                  <a:pt x="11969" y="7198"/>
                  <a:pt x="13001" y="7505"/>
                </a:cubicBezTo>
                <a:cubicBezTo>
                  <a:pt x="13270" y="7588"/>
                  <a:pt x="13543" y="7627"/>
                  <a:pt x="13815" y="7627"/>
                </a:cubicBezTo>
                <a:cubicBezTo>
                  <a:pt x="15001" y="7627"/>
                  <a:pt x="16180" y="6898"/>
                  <a:pt x="16962" y="5956"/>
                </a:cubicBezTo>
                <a:cubicBezTo>
                  <a:pt x="18315" y="4338"/>
                  <a:pt x="18859" y="2051"/>
                  <a:pt x="18385" y="0"/>
                </a:cubicBezTo>
                <a:close/>
              </a:path>
            </a:pathLst>
          </a:custGeom>
          <a:noFill/>
          <a:ln w="19050" cap="flat" cmpd="sng">
            <a:solidFill>
              <a:schemeClr val="accent6">
                <a:lumMod val="60000"/>
                <a:lumOff val="40000"/>
              </a:schemeClr>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80">
                                          <p:stCondLst>
                                            <p:cond delay="0"/>
                                          </p:stCondLst>
                                        </p:cTn>
                                        <p:tgtEl>
                                          <p:spTgt spid="23"/>
                                        </p:tgtEl>
                                      </p:cBhvr>
                                    </p:animEffect>
                                    <p:anim calcmode="lin" valueType="num">
                                      <p:cBhvr>
                                        <p:cTn id="14"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9" dur="26">
                                          <p:stCondLst>
                                            <p:cond delay="650"/>
                                          </p:stCondLst>
                                        </p:cTn>
                                        <p:tgtEl>
                                          <p:spTgt spid="23"/>
                                        </p:tgtEl>
                                      </p:cBhvr>
                                      <p:to x="100000" y="60000"/>
                                    </p:animScale>
                                    <p:animScale>
                                      <p:cBhvr>
                                        <p:cTn id="20" dur="166" decel="50000">
                                          <p:stCondLst>
                                            <p:cond delay="676"/>
                                          </p:stCondLst>
                                        </p:cTn>
                                        <p:tgtEl>
                                          <p:spTgt spid="23"/>
                                        </p:tgtEl>
                                      </p:cBhvr>
                                      <p:to x="100000" y="100000"/>
                                    </p:animScale>
                                    <p:animScale>
                                      <p:cBhvr>
                                        <p:cTn id="21" dur="26">
                                          <p:stCondLst>
                                            <p:cond delay="1312"/>
                                          </p:stCondLst>
                                        </p:cTn>
                                        <p:tgtEl>
                                          <p:spTgt spid="23"/>
                                        </p:tgtEl>
                                      </p:cBhvr>
                                      <p:to x="100000" y="80000"/>
                                    </p:animScale>
                                    <p:animScale>
                                      <p:cBhvr>
                                        <p:cTn id="22" dur="166" decel="50000">
                                          <p:stCondLst>
                                            <p:cond delay="1338"/>
                                          </p:stCondLst>
                                        </p:cTn>
                                        <p:tgtEl>
                                          <p:spTgt spid="23"/>
                                        </p:tgtEl>
                                      </p:cBhvr>
                                      <p:to x="100000" y="100000"/>
                                    </p:animScale>
                                    <p:animScale>
                                      <p:cBhvr>
                                        <p:cTn id="23" dur="26">
                                          <p:stCondLst>
                                            <p:cond delay="1642"/>
                                          </p:stCondLst>
                                        </p:cTn>
                                        <p:tgtEl>
                                          <p:spTgt spid="23"/>
                                        </p:tgtEl>
                                      </p:cBhvr>
                                      <p:to x="100000" y="90000"/>
                                    </p:animScale>
                                    <p:animScale>
                                      <p:cBhvr>
                                        <p:cTn id="24" dur="166" decel="50000">
                                          <p:stCondLst>
                                            <p:cond delay="1668"/>
                                          </p:stCondLst>
                                        </p:cTn>
                                        <p:tgtEl>
                                          <p:spTgt spid="23"/>
                                        </p:tgtEl>
                                      </p:cBhvr>
                                      <p:to x="100000" y="100000"/>
                                    </p:animScale>
                                    <p:animScale>
                                      <p:cBhvr>
                                        <p:cTn id="25" dur="26">
                                          <p:stCondLst>
                                            <p:cond delay="1808"/>
                                          </p:stCondLst>
                                        </p:cTn>
                                        <p:tgtEl>
                                          <p:spTgt spid="23"/>
                                        </p:tgtEl>
                                      </p:cBhvr>
                                      <p:to x="100000" y="95000"/>
                                    </p:animScale>
                                    <p:animScale>
                                      <p:cBhvr>
                                        <p:cTn id="26"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grpSp>
        <p:nvGrpSpPr>
          <p:cNvPr id="71" name="Google Shape;495;p42">
            <a:extLst>
              <a:ext uri="{FF2B5EF4-FFF2-40B4-BE49-F238E27FC236}">
                <a16:creationId xmlns:a16="http://schemas.microsoft.com/office/drawing/2014/main" id="{A40C3801-52C5-469B-801C-36EC7F6B4C3D}"/>
              </a:ext>
            </a:extLst>
          </p:cNvPr>
          <p:cNvGrpSpPr/>
          <p:nvPr/>
        </p:nvGrpSpPr>
        <p:grpSpPr>
          <a:xfrm rot="16937757">
            <a:off x="-679446" y="-2564853"/>
            <a:ext cx="3276848" cy="4889082"/>
            <a:chOff x="1102302" y="352450"/>
            <a:chExt cx="3276848" cy="4889082"/>
          </a:xfrm>
        </p:grpSpPr>
        <p:sp>
          <p:nvSpPr>
            <p:cNvPr id="72" name="Google Shape;496;p42">
              <a:extLst>
                <a:ext uri="{FF2B5EF4-FFF2-40B4-BE49-F238E27FC236}">
                  <a16:creationId xmlns:a16="http://schemas.microsoft.com/office/drawing/2014/main" id="{B60892ED-FD03-4B17-9302-6C6ED45C3D6F}"/>
                </a:ext>
              </a:extLst>
            </p:cNvPr>
            <p:cNvSpPr/>
            <p:nvPr/>
          </p:nvSpPr>
          <p:spPr>
            <a:xfrm rot="5400000">
              <a:off x="515154" y="1254223"/>
              <a:ext cx="4603565" cy="3085484"/>
            </a:xfrm>
            <a:custGeom>
              <a:avLst/>
              <a:gdLst/>
              <a:ahLst/>
              <a:cxnLst/>
              <a:rect l="l" t="t" r="r" b="b"/>
              <a:pathLst>
                <a:path w="252112" h="168975" extrusionOk="0">
                  <a:moveTo>
                    <a:pt x="246933" y="99909"/>
                  </a:moveTo>
                  <a:cubicBezTo>
                    <a:pt x="241937" y="85335"/>
                    <a:pt x="230984" y="73695"/>
                    <a:pt x="227042" y="58892"/>
                  </a:cubicBezTo>
                  <a:cubicBezTo>
                    <a:pt x="224980" y="51146"/>
                    <a:pt x="224797" y="43034"/>
                    <a:pt x="223834" y="35060"/>
                  </a:cubicBezTo>
                  <a:cubicBezTo>
                    <a:pt x="222872" y="27086"/>
                    <a:pt x="220993" y="18928"/>
                    <a:pt x="216043" y="12603"/>
                  </a:cubicBezTo>
                  <a:cubicBezTo>
                    <a:pt x="206144" y="0"/>
                    <a:pt x="185475" y="2108"/>
                    <a:pt x="173742" y="10770"/>
                  </a:cubicBezTo>
                  <a:cubicBezTo>
                    <a:pt x="165264" y="17095"/>
                    <a:pt x="158985" y="25940"/>
                    <a:pt x="151423" y="33364"/>
                  </a:cubicBezTo>
                  <a:cubicBezTo>
                    <a:pt x="135520" y="49038"/>
                    <a:pt x="114392" y="57883"/>
                    <a:pt x="93356" y="64758"/>
                  </a:cubicBezTo>
                  <a:cubicBezTo>
                    <a:pt x="75483" y="70578"/>
                    <a:pt x="56738" y="75528"/>
                    <a:pt x="39277" y="83181"/>
                  </a:cubicBezTo>
                  <a:cubicBezTo>
                    <a:pt x="24199" y="89827"/>
                    <a:pt x="5592" y="99222"/>
                    <a:pt x="2430" y="117600"/>
                  </a:cubicBezTo>
                  <a:cubicBezTo>
                    <a:pt x="1" y="131440"/>
                    <a:pt x="5317" y="146243"/>
                    <a:pt x="17783" y="153347"/>
                  </a:cubicBezTo>
                  <a:cubicBezTo>
                    <a:pt x="45143" y="168975"/>
                    <a:pt x="80478" y="165721"/>
                    <a:pt x="110680" y="164667"/>
                  </a:cubicBezTo>
                  <a:cubicBezTo>
                    <a:pt x="137032" y="163796"/>
                    <a:pt x="163384" y="163659"/>
                    <a:pt x="189691" y="164713"/>
                  </a:cubicBezTo>
                  <a:cubicBezTo>
                    <a:pt x="199407" y="165125"/>
                    <a:pt x="209260" y="165675"/>
                    <a:pt x="218747" y="163750"/>
                  </a:cubicBezTo>
                  <a:cubicBezTo>
                    <a:pt x="228280" y="161780"/>
                    <a:pt x="237675" y="157013"/>
                    <a:pt x="243174" y="148764"/>
                  </a:cubicBezTo>
                  <a:cubicBezTo>
                    <a:pt x="252111" y="135382"/>
                    <a:pt x="252020" y="117920"/>
                    <a:pt x="247849" y="102888"/>
                  </a:cubicBezTo>
                  <a:cubicBezTo>
                    <a:pt x="247620" y="101880"/>
                    <a:pt x="247253" y="100872"/>
                    <a:pt x="246933" y="99909"/>
                  </a:cubicBezTo>
                  <a:close/>
                </a:path>
              </a:pathLst>
            </a:custGeom>
            <a:solidFill>
              <a:srgbClr val="73CEA8">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497;p42">
              <a:extLst>
                <a:ext uri="{FF2B5EF4-FFF2-40B4-BE49-F238E27FC236}">
                  <a16:creationId xmlns:a16="http://schemas.microsoft.com/office/drawing/2014/main" id="{C44F7DC7-4FDA-4FB9-9E9D-D0D07882A3C3}"/>
                </a:ext>
              </a:extLst>
            </p:cNvPr>
            <p:cNvSpPr/>
            <p:nvPr/>
          </p:nvSpPr>
          <p:spPr>
            <a:xfrm rot="5400000">
              <a:off x="296185" y="1158567"/>
              <a:ext cx="4889082" cy="3276848"/>
            </a:xfrm>
            <a:custGeom>
              <a:avLst/>
              <a:gdLst/>
              <a:ahLst/>
              <a:cxnLst/>
              <a:rect l="l" t="t" r="r" b="b"/>
              <a:pathLst>
                <a:path w="252112" h="168975" extrusionOk="0">
                  <a:moveTo>
                    <a:pt x="246933" y="99909"/>
                  </a:moveTo>
                  <a:cubicBezTo>
                    <a:pt x="241937" y="85335"/>
                    <a:pt x="230984" y="73695"/>
                    <a:pt x="227042" y="58892"/>
                  </a:cubicBezTo>
                  <a:cubicBezTo>
                    <a:pt x="224980" y="51146"/>
                    <a:pt x="224797" y="43034"/>
                    <a:pt x="223834" y="35060"/>
                  </a:cubicBezTo>
                  <a:cubicBezTo>
                    <a:pt x="222872" y="27086"/>
                    <a:pt x="220993" y="18928"/>
                    <a:pt x="216043" y="12603"/>
                  </a:cubicBezTo>
                  <a:cubicBezTo>
                    <a:pt x="206144" y="0"/>
                    <a:pt x="185475" y="2108"/>
                    <a:pt x="173742" y="10770"/>
                  </a:cubicBezTo>
                  <a:cubicBezTo>
                    <a:pt x="165264" y="17095"/>
                    <a:pt x="158985" y="25940"/>
                    <a:pt x="151423" y="33364"/>
                  </a:cubicBezTo>
                  <a:cubicBezTo>
                    <a:pt x="135520" y="49038"/>
                    <a:pt x="114392" y="57883"/>
                    <a:pt x="93356" y="64758"/>
                  </a:cubicBezTo>
                  <a:cubicBezTo>
                    <a:pt x="75483" y="70578"/>
                    <a:pt x="56738" y="75528"/>
                    <a:pt x="39277" y="83181"/>
                  </a:cubicBezTo>
                  <a:cubicBezTo>
                    <a:pt x="24199" y="89827"/>
                    <a:pt x="5592" y="99222"/>
                    <a:pt x="2430" y="117600"/>
                  </a:cubicBezTo>
                  <a:cubicBezTo>
                    <a:pt x="1" y="131440"/>
                    <a:pt x="5317" y="146243"/>
                    <a:pt x="17783" y="153347"/>
                  </a:cubicBezTo>
                  <a:cubicBezTo>
                    <a:pt x="45143" y="168975"/>
                    <a:pt x="80478" y="165721"/>
                    <a:pt x="110680" y="164667"/>
                  </a:cubicBezTo>
                  <a:cubicBezTo>
                    <a:pt x="137032" y="163796"/>
                    <a:pt x="163384" y="163659"/>
                    <a:pt x="189691" y="164713"/>
                  </a:cubicBezTo>
                  <a:cubicBezTo>
                    <a:pt x="199407" y="165125"/>
                    <a:pt x="209260" y="165675"/>
                    <a:pt x="218747" y="163750"/>
                  </a:cubicBezTo>
                  <a:cubicBezTo>
                    <a:pt x="228280" y="161780"/>
                    <a:pt x="237675" y="157013"/>
                    <a:pt x="243174" y="148764"/>
                  </a:cubicBezTo>
                  <a:cubicBezTo>
                    <a:pt x="252111" y="135382"/>
                    <a:pt x="252020" y="117920"/>
                    <a:pt x="247849" y="102888"/>
                  </a:cubicBezTo>
                  <a:cubicBezTo>
                    <a:pt x="247620" y="101880"/>
                    <a:pt x="247253" y="100872"/>
                    <a:pt x="246933" y="99909"/>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495;p42">
            <a:extLst>
              <a:ext uri="{FF2B5EF4-FFF2-40B4-BE49-F238E27FC236}">
                <a16:creationId xmlns:a16="http://schemas.microsoft.com/office/drawing/2014/main" id="{05B2FFA6-9802-4A2D-A07D-25FAD9682255}"/>
              </a:ext>
            </a:extLst>
          </p:cNvPr>
          <p:cNvGrpSpPr/>
          <p:nvPr/>
        </p:nvGrpSpPr>
        <p:grpSpPr>
          <a:xfrm rot="16937757">
            <a:off x="8767680" y="3768493"/>
            <a:ext cx="3276848" cy="4889082"/>
            <a:chOff x="1102302" y="352450"/>
            <a:chExt cx="3276848" cy="4889082"/>
          </a:xfrm>
        </p:grpSpPr>
        <p:sp>
          <p:nvSpPr>
            <p:cNvPr id="69" name="Google Shape;496;p42">
              <a:extLst>
                <a:ext uri="{FF2B5EF4-FFF2-40B4-BE49-F238E27FC236}">
                  <a16:creationId xmlns:a16="http://schemas.microsoft.com/office/drawing/2014/main" id="{3D4C3A80-0CCD-40CF-8F8A-ECC6F7374BF8}"/>
                </a:ext>
              </a:extLst>
            </p:cNvPr>
            <p:cNvSpPr/>
            <p:nvPr/>
          </p:nvSpPr>
          <p:spPr>
            <a:xfrm rot="5400000">
              <a:off x="515154" y="1254223"/>
              <a:ext cx="4603565" cy="3085484"/>
            </a:xfrm>
            <a:custGeom>
              <a:avLst/>
              <a:gdLst/>
              <a:ahLst/>
              <a:cxnLst/>
              <a:rect l="l" t="t" r="r" b="b"/>
              <a:pathLst>
                <a:path w="252112" h="168975" extrusionOk="0">
                  <a:moveTo>
                    <a:pt x="246933" y="99909"/>
                  </a:moveTo>
                  <a:cubicBezTo>
                    <a:pt x="241937" y="85335"/>
                    <a:pt x="230984" y="73695"/>
                    <a:pt x="227042" y="58892"/>
                  </a:cubicBezTo>
                  <a:cubicBezTo>
                    <a:pt x="224980" y="51146"/>
                    <a:pt x="224797" y="43034"/>
                    <a:pt x="223834" y="35060"/>
                  </a:cubicBezTo>
                  <a:cubicBezTo>
                    <a:pt x="222872" y="27086"/>
                    <a:pt x="220993" y="18928"/>
                    <a:pt x="216043" y="12603"/>
                  </a:cubicBezTo>
                  <a:cubicBezTo>
                    <a:pt x="206144" y="0"/>
                    <a:pt x="185475" y="2108"/>
                    <a:pt x="173742" y="10770"/>
                  </a:cubicBezTo>
                  <a:cubicBezTo>
                    <a:pt x="165264" y="17095"/>
                    <a:pt x="158985" y="25940"/>
                    <a:pt x="151423" y="33364"/>
                  </a:cubicBezTo>
                  <a:cubicBezTo>
                    <a:pt x="135520" y="49038"/>
                    <a:pt x="114392" y="57883"/>
                    <a:pt x="93356" y="64758"/>
                  </a:cubicBezTo>
                  <a:cubicBezTo>
                    <a:pt x="75483" y="70578"/>
                    <a:pt x="56738" y="75528"/>
                    <a:pt x="39277" y="83181"/>
                  </a:cubicBezTo>
                  <a:cubicBezTo>
                    <a:pt x="24199" y="89827"/>
                    <a:pt x="5592" y="99222"/>
                    <a:pt x="2430" y="117600"/>
                  </a:cubicBezTo>
                  <a:cubicBezTo>
                    <a:pt x="1" y="131440"/>
                    <a:pt x="5317" y="146243"/>
                    <a:pt x="17783" y="153347"/>
                  </a:cubicBezTo>
                  <a:cubicBezTo>
                    <a:pt x="45143" y="168975"/>
                    <a:pt x="80478" y="165721"/>
                    <a:pt x="110680" y="164667"/>
                  </a:cubicBezTo>
                  <a:cubicBezTo>
                    <a:pt x="137032" y="163796"/>
                    <a:pt x="163384" y="163659"/>
                    <a:pt x="189691" y="164713"/>
                  </a:cubicBezTo>
                  <a:cubicBezTo>
                    <a:pt x="199407" y="165125"/>
                    <a:pt x="209260" y="165675"/>
                    <a:pt x="218747" y="163750"/>
                  </a:cubicBezTo>
                  <a:cubicBezTo>
                    <a:pt x="228280" y="161780"/>
                    <a:pt x="237675" y="157013"/>
                    <a:pt x="243174" y="148764"/>
                  </a:cubicBezTo>
                  <a:cubicBezTo>
                    <a:pt x="252111" y="135382"/>
                    <a:pt x="252020" y="117920"/>
                    <a:pt x="247849" y="102888"/>
                  </a:cubicBezTo>
                  <a:cubicBezTo>
                    <a:pt x="247620" y="101880"/>
                    <a:pt x="247253" y="100872"/>
                    <a:pt x="246933" y="99909"/>
                  </a:cubicBezTo>
                  <a:close/>
                </a:path>
              </a:pathLst>
            </a:custGeom>
            <a:solidFill>
              <a:srgbClr val="92D050">
                <a:alpha val="9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7;p42">
              <a:extLst>
                <a:ext uri="{FF2B5EF4-FFF2-40B4-BE49-F238E27FC236}">
                  <a16:creationId xmlns:a16="http://schemas.microsoft.com/office/drawing/2014/main" id="{A2D66021-D864-44A2-A267-BFEE1962B48F}"/>
                </a:ext>
              </a:extLst>
            </p:cNvPr>
            <p:cNvSpPr/>
            <p:nvPr/>
          </p:nvSpPr>
          <p:spPr>
            <a:xfrm rot="5400000">
              <a:off x="296185" y="1158567"/>
              <a:ext cx="4889082" cy="3276848"/>
            </a:xfrm>
            <a:custGeom>
              <a:avLst/>
              <a:gdLst/>
              <a:ahLst/>
              <a:cxnLst/>
              <a:rect l="l" t="t" r="r" b="b"/>
              <a:pathLst>
                <a:path w="252112" h="168975" extrusionOk="0">
                  <a:moveTo>
                    <a:pt x="246933" y="99909"/>
                  </a:moveTo>
                  <a:cubicBezTo>
                    <a:pt x="241937" y="85335"/>
                    <a:pt x="230984" y="73695"/>
                    <a:pt x="227042" y="58892"/>
                  </a:cubicBezTo>
                  <a:cubicBezTo>
                    <a:pt x="224980" y="51146"/>
                    <a:pt x="224797" y="43034"/>
                    <a:pt x="223834" y="35060"/>
                  </a:cubicBezTo>
                  <a:cubicBezTo>
                    <a:pt x="222872" y="27086"/>
                    <a:pt x="220993" y="18928"/>
                    <a:pt x="216043" y="12603"/>
                  </a:cubicBezTo>
                  <a:cubicBezTo>
                    <a:pt x="206144" y="0"/>
                    <a:pt x="185475" y="2108"/>
                    <a:pt x="173742" y="10770"/>
                  </a:cubicBezTo>
                  <a:cubicBezTo>
                    <a:pt x="165264" y="17095"/>
                    <a:pt x="158985" y="25940"/>
                    <a:pt x="151423" y="33364"/>
                  </a:cubicBezTo>
                  <a:cubicBezTo>
                    <a:pt x="135520" y="49038"/>
                    <a:pt x="114392" y="57883"/>
                    <a:pt x="93356" y="64758"/>
                  </a:cubicBezTo>
                  <a:cubicBezTo>
                    <a:pt x="75483" y="70578"/>
                    <a:pt x="56738" y="75528"/>
                    <a:pt x="39277" y="83181"/>
                  </a:cubicBezTo>
                  <a:cubicBezTo>
                    <a:pt x="24199" y="89827"/>
                    <a:pt x="5592" y="99222"/>
                    <a:pt x="2430" y="117600"/>
                  </a:cubicBezTo>
                  <a:cubicBezTo>
                    <a:pt x="1" y="131440"/>
                    <a:pt x="5317" y="146243"/>
                    <a:pt x="17783" y="153347"/>
                  </a:cubicBezTo>
                  <a:cubicBezTo>
                    <a:pt x="45143" y="168975"/>
                    <a:pt x="80478" y="165721"/>
                    <a:pt x="110680" y="164667"/>
                  </a:cubicBezTo>
                  <a:cubicBezTo>
                    <a:pt x="137032" y="163796"/>
                    <a:pt x="163384" y="163659"/>
                    <a:pt x="189691" y="164713"/>
                  </a:cubicBezTo>
                  <a:cubicBezTo>
                    <a:pt x="199407" y="165125"/>
                    <a:pt x="209260" y="165675"/>
                    <a:pt x="218747" y="163750"/>
                  </a:cubicBezTo>
                  <a:cubicBezTo>
                    <a:pt x="228280" y="161780"/>
                    <a:pt x="237675" y="157013"/>
                    <a:pt x="243174" y="148764"/>
                  </a:cubicBezTo>
                  <a:cubicBezTo>
                    <a:pt x="252111" y="135382"/>
                    <a:pt x="252020" y="117920"/>
                    <a:pt x="247849" y="102888"/>
                  </a:cubicBezTo>
                  <a:cubicBezTo>
                    <a:pt x="247620" y="101880"/>
                    <a:pt x="247253" y="100872"/>
                    <a:pt x="246933" y="99909"/>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35"/>
          <p:cNvSpPr/>
          <p:nvPr/>
        </p:nvSpPr>
        <p:spPr>
          <a:xfrm rot="-5400000">
            <a:off x="3498041" y="806911"/>
            <a:ext cx="5195917" cy="5260260"/>
          </a:xfrm>
          <a:custGeom>
            <a:avLst/>
            <a:gdLst/>
            <a:ahLst/>
            <a:cxnLst/>
            <a:rect l="l" t="t" r="r" b="b"/>
            <a:pathLst>
              <a:path w="8622" h="9625" extrusionOk="0">
                <a:moveTo>
                  <a:pt x="4436" y="0"/>
                </a:moveTo>
                <a:cubicBezTo>
                  <a:pt x="1928" y="0"/>
                  <a:pt x="0" y="4791"/>
                  <a:pt x="1452" y="7627"/>
                </a:cubicBezTo>
                <a:cubicBezTo>
                  <a:pt x="2178" y="9033"/>
                  <a:pt x="3530" y="9624"/>
                  <a:pt x="4819" y="9624"/>
                </a:cubicBezTo>
                <a:cubicBezTo>
                  <a:pt x="6203" y="9624"/>
                  <a:pt x="7514" y="8941"/>
                  <a:pt x="7896" y="7850"/>
                </a:cubicBezTo>
                <a:cubicBezTo>
                  <a:pt x="8622" y="5744"/>
                  <a:pt x="7771" y="332"/>
                  <a:pt x="4646" y="11"/>
                </a:cubicBezTo>
                <a:cubicBezTo>
                  <a:pt x="4576" y="4"/>
                  <a:pt x="4506" y="0"/>
                  <a:pt x="4436" y="0"/>
                </a:cubicBezTo>
                <a:close/>
              </a:path>
            </a:pathLst>
          </a:custGeom>
          <a:solidFill>
            <a:schemeClr val="accent4">
              <a:lumMod val="60000"/>
              <a:lumOff val="40000"/>
            </a:schemeClr>
          </a:solidFill>
          <a:ln>
            <a:noFill/>
          </a:ln>
        </p:spPr>
        <p:txBody>
          <a:bodyPr spcFirstLastPara="1" wrap="square" lIns="121900" tIns="121900" rIns="121900" bIns="121900" anchor="ctr" anchorCtr="0">
            <a:noAutofit/>
          </a:bodyPr>
          <a:lstStyle/>
          <a:p>
            <a:endParaRPr sz="2400"/>
          </a:p>
        </p:txBody>
      </p:sp>
      <p:sp>
        <p:nvSpPr>
          <p:cNvPr id="306" name="Google Shape;306;p35"/>
          <p:cNvSpPr txBox="1">
            <a:spLocks noGrp="1"/>
          </p:cNvSpPr>
          <p:nvPr>
            <p:ph type="title"/>
          </p:nvPr>
        </p:nvSpPr>
        <p:spPr>
          <a:xfrm>
            <a:off x="4635386" y="2072445"/>
            <a:ext cx="3272209" cy="2286867"/>
          </a:xfrm>
          <a:prstGeom prst="rect">
            <a:avLst/>
          </a:prstGeom>
        </p:spPr>
        <p:txBody>
          <a:bodyPr spcFirstLastPara="1" vert="horz" wrap="square" lIns="121900" tIns="121900" rIns="121900" bIns="121900" rtlCol="0" anchor="t" anchorCtr="0">
            <a:noAutofit/>
          </a:bodyPr>
          <a:lstStyle/>
          <a:p>
            <a:r>
              <a:rPr lang="zh-TW" altLang="en-US" sz="8000" dirty="0">
                <a:solidFill>
                  <a:schemeClr val="bg2">
                    <a:lumMod val="50000"/>
                  </a:schemeClr>
                </a:solidFill>
                <a:latin typeface="微軟正黑體" panose="020B0604030504040204" pitchFamily="34" charset="-120"/>
                <a:ea typeface="微軟正黑體" panose="020B0604030504040204" pitchFamily="34" charset="-120"/>
              </a:rPr>
              <a:t>系統功能</a:t>
            </a:r>
          </a:p>
        </p:txBody>
      </p:sp>
      <p:sp>
        <p:nvSpPr>
          <p:cNvPr id="5" name="投影片編號版面配置區 4">
            <a:extLst>
              <a:ext uri="{FF2B5EF4-FFF2-40B4-BE49-F238E27FC236}">
                <a16:creationId xmlns:a16="http://schemas.microsoft.com/office/drawing/2014/main" id="{7BC00BAC-9639-4340-8755-83AEF796BD49}"/>
              </a:ext>
            </a:extLst>
          </p:cNvPr>
          <p:cNvSpPr>
            <a:spLocks noGrp="1"/>
          </p:cNvSpPr>
          <p:nvPr>
            <p:ph type="sldNum" sz="quarter" idx="12"/>
          </p:nvPr>
        </p:nvSpPr>
        <p:spPr>
          <a:xfrm>
            <a:off x="9357879" y="6412961"/>
            <a:ext cx="2743200" cy="365125"/>
          </a:xfrm>
        </p:spPr>
        <p:txBody>
          <a:bodyPr/>
          <a:lstStyle/>
          <a:p>
            <a:fld id="{E0D849EB-583D-4959-852A-AB54E4E329B4}" type="slidenum">
              <a:rPr lang="zh-TW" altLang="en-US" smtClean="0"/>
              <a:t>10</a:t>
            </a:fld>
            <a:endParaRPr lang="zh-TW" altLang="en-US"/>
          </a:p>
        </p:txBody>
      </p:sp>
      <p:pic>
        <p:nvPicPr>
          <p:cNvPr id="8" name="圖片 7">
            <a:extLst>
              <a:ext uri="{FF2B5EF4-FFF2-40B4-BE49-F238E27FC236}">
                <a16:creationId xmlns:a16="http://schemas.microsoft.com/office/drawing/2014/main" id="{99125B0B-26AF-4BDF-B190-3255AFF9C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9745" y="1306527"/>
            <a:ext cx="1342400" cy="1342400"/>
          </a:xfrm>
          <a:prstGeom prst="rect">
            <a:avLst/>
          </a:prstGeom>
        </p:spPr>
      </p:pic>
      <p:grpSp>
        <p:nvGrpSpPr>
          <p:cNvPr id="2" name="群組 1">
            <a:extLst>
              <a:ext uri="{FF2B5EF4-FFF2-40B4-BE49-F238E27FC236}">
                <a16:creationId xmlns:a16="http://schemas.microsoft.com/office/drawing/2014/main" id="{5FA446B8-4ADD-44A2-B5B1-2060C3DE0A99}"/>
              </a:ext>
            </a:extLst>
          </p:cNvPr>
          <p:cNvGrpSpPr/>
          <p:nvPr/>
        </p:nvGrpSpPr>
        <p:grpSpPr>
          <a:xfrm>
            <a:off x="742450" y="1640172"/>
            <a:ext cx="2257925" cy="4660238"/>
            <a:chOff x="742450" y="1640172"/>
            <a:chExt cx="2257925" cy="4660238"/>
          </a:xfrm>
        </p:grpSpPr>
        <p:sp>
          <p:nvSpPr>
            <p:cNvPr id="12" name="矩形: 圓角 11">
              <a:extLst>
                <a:ext uri="{FF2B5EF4-FFF2-40B4-BE49-F238E27FC236}">
                  <a16:creationId xmlns:a16="http://schemas.microsoft.com/office/drawing/2014/main" id="{736510E1-5476-46F5-A1EB-0436E6D22C02}"/>
                </a:ext>
              </a:extLst>
            </p:cNvPr>
            <p:cNvSpPr/>
            <p:nvPr/>
          </p:nvSpPr>
          <p:spPr>
            <a:xfrm>
              <a:off x="742450" y="2430247"/>
              <a:ext cx="2257925" cy="72189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2">
                      <a:lumMod val="50000"/>
                    </a:schemeClr>
                  </a:solidFill>
                  <a:latin typeface="微軟正黑體" panose="020B0604030504040204" pitchFamily="34" charset="-120"/>
                  <a:ea typeface="微軟正黑體" panose="020B0604030504040204" pitchFamily="34" charset="-120"/>
                </a:rPr>
                <a:t>基礎管理</a:t>
              </a:r>
            </a:p>
          </p:txBody>
        </p:sp>
        <p:sp>
          <p:nvSpPr>
            <p:cNvPr id="14" name="矩形: 圓角 13">
              <a:extLst>
                <a:ext uri="{FF2B5EF4-FFF2-40B4-BE49-F238E27FC236}">
                  <a16:creationId xmlns:a16="http://schemas.microsoft.com/office/drawing/2014/main" id="{7FF3F078-6165-4B5A-B6EE-9AC04FC32F35}"/>
                </a:ext>
              </a:extLst>
            </p:cNvPr>
            <p:cNvSpPr/>
            <p:nvPr/>
          </p:nvSpPr>
          <p:spPr>
            <a:xfrm>
              <a:off x="742450" y="3998365"/>
              <a:ext cx="2257925" cy="72189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2">
                      <a:lumMod val="50000"/>
                    </a:schemeClr>
                  </a:solidFill>
                  <a:latin typeface="微軟正黑體" panose="020B0604030504040204" pitchFamily="34" charset="-120"/>
                  <a:ea typeface="微軟正黑體" panose="020B0604030504040204" pitchFamily="34" charset="-120"/>
                </a:rPr>
                <a:t>溫室感測</a:t>
              </a:r>
            </a:p>
          </p:txBody>
        </p:sp>
        <p:sp>
          <p:nvSpPr>
            <p:cNvPr id="15" name="矩形: 圓角 14">
              <a:extLst>
                <a:ext uri="{FF2B5EF4-FFF2-40B4-BE49-F238E27FC236}">
                  <a16:creationId xmlns:a16="http://schemas.microsoft.com/office/drawing/2014/main" id="{31901267-5428-40BA-83D9-80893E3EE35B}"/>
                </a:ext>
              </a:extLst>
            </p:cNvPr>
            <p:cNvSpPr/>
            <p:nvPr/>
          </p:nvSpPr>
          <p:spPr>
            <a:xfrm>
              <a:off x="742450" y="4788440"/>
              <a:ext cx="2257925" cy="72189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2">
                      <a:lumMod val="50000"/>
                    </a:schemeClr>
                  </a:solidFill>
                  <a:latin typeface="微軟正黑體" panose="020B0604030504040204" pitchFamily="34" charset="-120"/>
                  <a:ea typeface="微軟正黑體" panose="020B0604030504040204" pitchFamily="34" charset="-120"/>
                </a:rPr>
                <a:t>結帳儲值</a:t>
              </a:r>
            </a:p>
          </p:txBody>
        </p:sp>
        <p:sp>
          <p:nvSpPr>
            <p:cNvPr id="16" name="矩形: 圓角 15">
              <a:extLst>
                <a:ext uri="{FF2B5EF4-FFF2-40B4-BE49-F238E27FC236}">
                  <a16:creationId xmlns:a16="http://schemas.microsoft.com/office/drawing/2014/main" id="{E615CF05-D955-46DB-B6EA-640648F2435B}"/>
                </a:ext>
              </a:extLst>
            </p:cNvPr>
            <p:cNvSpPr/>
            <p:nvPr/>
          </p:nvSpPr>
          <p:spPr>
            <a:xfrm>
              <a:off x="742450" y="5578515"/>
              <a:ext cx="2257925" cy="72189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2">
                      <a:lumMod val="50000"/>
                    </a:schemeClr>
                  </a:solidFill>
                  <a:latin typeface="微軟正黑體" panose="020B0604030504040204" pitchFamily="34" charset="-120"/>
                  <a:ea typeface="微軟正黑體" panose="020B0604030504040204" pitchFamily="34" charset="-120"/>
                </a:rPr>
                <a:t>數據分析</a:t>
              </a:r>
            </a:p>
          </p:txBody>
        </p:sp>
        <p:sp>
          <p:nvSpPr>
            <p:cNvPr id="17" name="矩形: 圓角 16">
              <a:extLst>
                <a:ext uri="{FF2B5EF4-FFF2-40B4-BE49-F238E27FC236}">
                  <a16:creationId xmlns:a16="http://schemas.microsoft.com/office/drawing/2014/main" id="{41D63348-63CE-4A71-9570-2350C0B095C6}"/>
                </a:ext>
              </a:extLst>
            </p:cNvPr>
            <p:cNvSpPr/>
            <p:nvPr/>
          </p:nvSpPr>
          <p:spPr>
            <a:xfrm>
              <a:off x="742450" y="1640172"/>
              <a:ext cx="2257925" cy="72189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2">
                      <a:lumMod val="50000"/>
                    </a:schemeClr>
                  </a:solidFill>
                  <a:latin typeface="微軟正黑體" panose="020B0604030504040204" pitchFamily="34" charset="-120"/>
                  <a:ea typeface="微軟正黑體" panose="020B0604030504040204" pitchFamily="34" charset="-120"/>
                </a:rPr>
                <a:t>庫存管理</a:t>
              </a:r>
            </a:p>
          </p:txBody>
        </p:sp>
        <p:sp>
          <p:nvSpPr>
            <p:cNvPr id="18" name="矩形: 圓角 17">
              <a:extLst>
                <a:ext uri="{FF2B5EF4-FFF2-40B4-BE49-F238E27FC236}">
                  <a16:creationId xmlns:a16="http://schemas.microsoft.com/office/drawing/2014/main" id="{DF361CB5-0365-4148-982E-4AD8441A95D6}"/>
                </a:ext>
              </a:extLst>
            </p:cNvPr>
            <p:cNvSpPr/>
            <p:nvPr/>
          </p:nvSpPr>
          <p:spPr>
            <a:xfrm>
              <a:off x="742450" y="3208290"/>
              <a:ext cx="2257925" cy="72189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2">
                      <a:lumMod val="50000"/>
                    </a:schemeClr>
                  </a:solidFill>
                  <a:latin typeface="微軟正黑體" panose="020B0604030504040204" pitchFamily="34" charset="-120"/>
                  <a:ea typeface="微軟正黑體" panose="020B0604030504040204" pitchFamily="34" charset="-120"/>
                </a:rPr>
                <a:t>訂單管理</a:t>
              </a:r>
            </a:p>
          </p:txBody>
        </p:sp>
      </p:grpSp>
      <p:grpSp>
        <p:nvGrpSpPr>
          <p:cNvPr id="3" name="群組 2">
            <a:extLst>
              <a:ext uri="{FF2B5EF4-FFF2-40B4-BE49-F238E27FC236}">
                <a16:creationId xmlns:a16="http://schemas.microsoft.com/office/drawing/2014/main" id="{B0EF48A9-3236-4416-9C53-7D1C41235FAF}"/>
              </a:ext>
            </a:extLst>
          </p:cNvPr>
          <p:cNvGrpSpPr/>
          <p:nvPr/>
        </p:nvGrpSpPr>
        <p:grpSpPr>
          <a:xfrm>
            <a:off x="9282405" y="1507977"/>
            <a:ext cx="2257925" cy="3080088"/>
            <a:chOff x="9282405" y="1507977"/>
            <a:chExt cx="2257925" cy="3080088"/>
          </a:xfrm>
        </p:grpSpPr>
        <p:sp>
          <p:nvSpPr>
            <p:cNvPr id="19" name="矩形: 圓角 18">
              <a:extLst>
                <a:ext uri="{FF2B5EF4-FFF2-40B4-BE49-F238E27FC236}">
                  <a16:creationId xmlns:a16="http://schemas.microsoft.com/office/drawing/2014/main" id="{0EC7F6A5-1188-42B3-A94E-0ADC3BA522EB}"/>
                </a:ext>
              </a:extLst>
            </p:cNvPr>
            <p:cNvSpPr/>
            <p:nvPr/>
          </p:nvSpPr>
          <p:spPr>
            <a:xfrm>
              <a:off x="9282405" y="1507977"/>
              <a:ext cx="2257925" cy="721895"/>
            </a:xfrm>
            <a:prstGeom prst="round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2">
                      <a:lumMod val="50000"/>
                    </a:schemeClr>
                  </a:solidFill>
                  <a:latin typeface="微軟正黑體" panose="020B0604030504040204" pitchFamily="34" charset="-120"/>
                  <a:ea typeface="微軟正黑體" panose="020B0604030504040204" pitchFamily="34" charset="-120"/>
                </a:rPr>
                <a:t>會員資料管理</a:t>
              </a:r>
            </a:p>
          </p:txBody>
        </p:sp>
        <p:sp>
          <p:nvSpPr>
            <p:cNvPr id="20" name="矩形: 圓角 19">
              <a:extLst>
                <a:ext uri="{FF2B5EF4-FFF2-40B4-BE49-F238E27FC236}">
                  <a16:creationId xmlns:a16="http://schemas.microsoft.com/office/drawing/2014/main" id="{E39B46E1-4721-42BB-A59E-B0D9A7D6411D}"/>
                </a:ext>
              </a:extLst>
            </p:cNvPr>
            <p:cNvSpPr/>
            <p:nvPr/>
          </p:nvSpPr>
          <p:spPr>
            <a:xfrm>
              <a:off x="9282405" y="3076095"/>
              <a:ext cx="2257925" cy="721895"/>
            </a:xfrm>
            <a:prstGeom prst="round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2">
                      <a:lumMod val="50000"/>
                    </a:schemeClr>
                  </a:solidFill>
                  <a:latin typeface="微軟正黑體" panose="020B0604030504040204" pitchFamily="34" charset="-120"/>
                  <a:ea typeface="微軟正黑體" panose="020B0604030504040204" pitchFamily="34" charset="-120"/>
                </a:rPr>
                <a:t>產品資訊</a:t>
              </a:r>
            </a:p>
          </p:txBody>
        </p:sp>
        <p:sp>
          <p:nvSpPr>
            <p:cNvPr id="21" name="矩形: 圓角 20">
              <a:extLst>
                <a:ext uri="{FF2B5EF4-FFF2-40B4-BE49-F238E27FC236}">
                  <a16:creationId xmlns:a16="http://schemas.microsoft.com/office/drawing/2014/main" id="{C059C750-7088-4FFD-AB61-9ED2B132A905}"/>
                </a:ext>
              </a:extLst>
            </p:cNvPr>
            <p:cNvSpPr/>
            <p:nvPr/>
          </p:nvSpPr>
          <p:spPr>
            <a:xfrm>
              <a:off x="9282405" y="3866170"/>
              <a:ext cx="2257925" cy="721895"/>
            </a:xfrm>
            <a:prstGeom prst="round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2">
                      <a:lumMod val="50000"/>
                    </a:schemeClr>
                  </a:solidFill>
                  <a:latin typeface="微軟正黑體" panose="020B0604030504040204" pitchFamily="34" charset="-120"/>
                  <a:ea typeface="微軟正黑體" panose="020B0604030504040204" pitchFamily="34" charset="-120"/>
                </a:rPr>
                <a:t>結帳儲值</a:t>
              </a:r>
            </a:p>
          </p:txBody>
        </p:sp>
        <p:sp>
          <p:nvSpPr>
            <p:cNvPr id="22" name="矩形: 圓角 21">
              <a:extLst>
                <a:ext uri="{FF2B5EF4-FFF2-40B4-BE49-F238E27FC236}">
                  <a16:creationId xmlns:a16="http://schemas.microsoft.com/office/drawing/2014/main" id="{7CADD5D6-C43E-40D7-BD6F-9C09880066CF}"/>
                </a:ext>
              </a:extLst>
            </p:cNvPr>
            <p:cNvSpPr/>
            <p:nvPr/>
          </p:nvSpPr>
          <p:spPr>
            <a:xfrm>
              <a:off x="9282405" y="2286020"/>
              <a:ext cx="2257925" cy="721895"/>
            </a:xfrm>
            <a:prstGeom prst="round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2">
                      <a:lumMod val="50000"/>
                    </a:schemeClr>
                  </a:solidFill>
                  <a:latin typeface="微軟正黑體" panose="020B0604030504040204" pitchFamily="34" charset="-120"/>
                  <a:ea typeface="微軟正黑體" panose="020B0604030504040204" pitchFamily="34" charset="-120"/>
                </a:rPr>
                <a:t>產品訂購</a:t>
              </a:r>
              <a:endParaRPr lang="zh-TW" altLang="en-US" sz="2400" b="1" dirty="0">
                <a:solidFill>
                  <a:schemeClr val="bg2">
                    <a:lumMod val="50000"/>
                  </a:schemeClr>
                </a:solidFill>
                <a:latin typeface="微軟正黑體" panose="020B0604030504040204" pitchFamily="34" charset="-120"/>
                <a:ea typeface="微軟正黑體" panose="020B0604030504040204" pitchFamily="34" charset="-120"/>
              </a:endParaRPr>
            </a:p>
          </p:txBody>
        </p:sp>
      </p:grpSp>
      <p:sp>
        <p:nvSpPr>
          <p:cNvPr id="24" name="文字方塊 23">
            <a:extLst>
              <a:ext uri="{FF2B5EF4-FFF2-40B4-BE49-F238E27FC236}">
                <a16:creationId xmlns:a16="http://schemas.microsoft.com/office/drawing/2014/main" id="{6FD5570B-52E2-4573-9E84-59A388FABDB4}"/>
              </a:ext>
            </a:extLst>
          </p:cNvPr>
          <p:cNvSpPr txBox="1"/>
          <p:nvPr/>
        </p:nvSpPr>
        <p:spPr>
          <a:xfrm>
            <a:off x="94186" y="452342"/>
            <a:ext cx="3554452" cy="954107"/>
          </a:xfrm>
          <a:prstGeom prst="rect">
            <a:avLst/>
          </a:prstGeom>
          <a:noFill/>
        </p:spPr>
        <p:txBody>
          <a:bodyPr wrap="square" rtlCol="0">
            <a:spAutoFit/>
          </a:bodyPr>
          <a:lstStyle/>
          <a:p>
            <a:pPr algn="ctr"/>
            <a:r>
              <a:rPr lang="en-US" altLang="zh-TW" sz="2800" dirty="0" err="1">
                <a:solidFill>
                  <a:srgbClr val="736A59"/>
                </a:solidFill>
                <a:latin typeface="Segoe UI Black" panose="020B0A02040204020203" pitchFamily="34" charset="0"/>
                <a:ea typeface="Segoe UI Black" panose="020B0A02040204020203" pitchFamily="34" charset="0"/>
              </a:rPr>
              <a:t>FarmIn</a:t>
            </a:r>
            <a:r>
              <a:rPr lang="zh-TW" altLang="en-US" sz="2800" dirty="0">
                <a:solidFill>
                  <a:srgbClr val="736A59"/>
                </a:solidFill>
                <a:latin typeface="Segoe UI Black" panose="020B0A02040204020203" pitchFamily="34" charset="0"/>
                <a:ea typeface="微軟正黑體" panose="020B0604030504040204" pitchFamily="34" charset="-120"/>
              </a:rPr>
              <a:t> </a:t>
            </a:r>
            <a:endParaRPr lang="en-US" altLang="zh-TW" sz="2800" dirty="0">
              <a:solidFill>
                <a:srgbClr val="736A59"/>
              </a:solidFill>
              <a:latin typeface="Segoe UI Black" panose="020B0A02040204020203" pitchFamily="34" charset="0"/>
              <a:ea typeface="微軟正黑體" panose="020B0604030504040204" pitchFamily="34" charset="-120"/>
            </a:endParaRPr>
          </a:p>
          <a:p>
            <a:pPr algn="ctr"/>
            <a:r>
              <a:rPr lang="zh-TW" altLang="en-US" sz="2800" b="1" dirty="0">
                <a:solidFill>
                  <a:srgbClr val="736A59"/>
                </a:solidFill>
                <a:latin typeface="Segoe UI Black" panose="020B0A02040204020203" pitchFamily="34" charset="0"/>
                <a:ea typeface="微軟正黑體" panose="020B0604030504040204" pitchFamily="34" charset="-120"/>
              </a:rPr>
              <a:t>管理主控台</a:t>
            </a:r>
            <a:endParaRPr lang="en-US" altLang="zh-TW" sz="2800" b="1" dirty="0">
              <a:solidFill>
                <a:srgbClr val="736A59"/>
              </a:solidFill>
              <a:latin typeface="Segoe UI Black" panose="020B0A02040204020203" pitchFamily="34" charset="0"/>
              <a:ea typeface="Segoe UI Black" panose="020B0A02040204020203" pitchFamily="34" charset="0"/>
            </a:endParaRPr>
          </a:p>
        </p:txBody>
      </p:sp>
      <p:sp>
        <p:nvSpPr>
          <p:cNvPr id="25" name="文字方塊 24">
            <a:extLst>
              <a:ext uri="{FF2B5EF4-FFF2-40B4-BE49-F238E27FC236}">
                <a16:creationId xmlns:a16="http://schemas.microsoft.com/office/drawing/2014/main" id="{D5F98902-7A8C-4990-9227-96044FF60465}"/>
              </a:ext>
            </a:extLst>
          </p:cNvPr>
          <p:cNvSpPr txBox="1"/>
          <p:nvPr/>
        </p:nvSpPr>
        <p:spPr>
          <a:xfrm>
            <a:off x="9011188" y="702707"/>
            <a:ext cx="2800357" cy="523220"/>
          </a:xfrm>
          <a:prstGeom prst="rect">
            <a:avLst/>
          </a:prstGeom>
          <a:noFill/>
        </p:spPr>
        <p:txBody>
          <a:bodyPr wrap="square" rtlCol="0">
            <a:spAutoFit/>
          </a:bodyPr>
          <a:lstStyle/>
          <a:p>
            <a:pPr algn="ctr"/>
            <a:r>
              <a:rPr lang="en-US" altLang="zh-TW" sz="2800" dirty="0" err="1">
                <a:solidFill>
                  <a:srgbClr val="736A59"/>
                </a:solidFill>
                <a:latin typeface="Segoe UI Black" panose="020B0A02040204020203" pitchFamily="34" charset="0"/>
                <a:ea typeface="Segoe UI Black" panose="020B0A02040204020203" pitchFamily="34" charset="0"/>
              </a:rPr>
              <a:t>FarmIn</a:t>
            </a:r>
            <a:r>
              <a:rPr lang="zh-TW" altLang="en-US" sz="2800" dirty="0">
                <a:solidFill>
                  <a:srgbClr val="736A59"/>
                </a:solidFill>
                <a:latin typeface="Segoe UI Black" panose="020B0A02040204020203" pitchFamily="34" charset="0"/>
                <a:ea typeface="微軟正黑體" panose="020B0604030504040204" pitchFamily="34" charset="-120"/>
              </a:rPr>
              <a:t> </a:t>
            </a:r>
            <a:r>
              <a:rPr lang="en-US" altLang="zh-TW" sz="2800" dirty="0">
                <a:solidFill>
                  <a:srgbClr val="736A59"/>
                </a:solidFill>
                <a:latin typeface="Segoe UI Black" panose="020B0A02040204020203" pitchFamily="34" charset="0"/>
                <a:ea typeface="Segoe UI Black" panose="020B0A02040204020203" pitchFamily="34" charset="0"/>
              </a:rPr>
              <a:t>App.</a:t>
            </a:r>
          </a:p>
        </p:txBody>
      </p:sp>
      <p:pic>
        <p:nvPicPr>
          <p:cNvPr id="4" name="圖片 3">
            <a:extLst>
              <a:ext uri="{FF2B5EF4-FFF2-40B4-BE49-F238E27FC236}">
                <a16:creationId xmlns:a16="http://schemas.microsoft.com/office/drawing/2014/main" id="{0A2EF862-6ACE-4DF8-BDA3-FA6AECA2B3AB}"/>
              </a:ext>
            </a:extLst>
          </p:cNvPr>
          <p:cNvPicPr>
            <a:picLocks noChangeAspect="1"/>
          </p:cNvPicPr>
          <p:nvPr/>
        </p:nvPicPr>
        <p:blipFill>
          <a:blip r:embed="rId4"/>
          <a:stretch>
            <a:fillRect/>
          </a:stretch>
        </p:blipFill>
        <p:spPr>
          <a:xfrm>
            <a:off x="9000663" y="4944136"/>
            <a:ext cx="2810882" cy="1551083"/>
          </a:xfrm>
          <a:prstGeom prst="rect">
            <a:avLst/>
          </a:prstGeom>
        </p:spPr>
      </p:pic>
    </p:spTree>
    <p:extLst>
      <p:ext uri="{BB962C8B-B14F-4D97-AF65-F5344CB8AC3E}">
        <p14:creationId xmlns:p14="http://schemas.microsoft.com/office/powerpoint/2010/main" val="36441740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A67BEF3-3D31-4801-A6DF-9C22F48817A5}"/>
              </a:ext>
            </a:extLst>
          </p:cNvPr>
          <p:cNvSpPr>
            <a:spLocks noGrp="1"/>
          </p:cNvSpPr>
          <p:nvPr>
            <p:ph type="sldNum" sz="quarter" idx="12"/>
          </p:nvPr>
        </p:nvSpPr>
        <p:spPr/>
        <p:txBody>
          <a:bodyPr/>
          <a:lstStyle/>
          <a:p>
            <a:fld id="{E0D849EB-583D-4959-852A-AB54E4E329B4}" type="slidenum">
              <a:rPr lang="zh-TW" altLang="en-US" smtClean="0"/>
              <a:t>11</a:t>
            </a:fld>
            <a:endParaRPr lang="zh-TW" altLang="en-US" dirty="0"/>
          </a:p>
        </p:txBody>
      </p:sp>
      <p:sp>
        <p:nvSpPr>
          <p:cNvPr id="6" name="標題 20">
            <a:extLst>
              <a:ext uri="{FF2B5EF4-FFF2-40B4-BE49-F238E27FC236}">
                <a16:creationId xmlns:a16="http://schemas.microsoft.com/office/drawing/2014/main" id="{A69860EA-B5AB-49C0-B0B1-E584AE87770A}"/>
              </a:ext>
            </a:extLst>
          </p:cNvPr>
          <p:cNvSpPr txBox="1">
            <a:spLocks/>
          </p:cNvSpPr>
          <p:nvPr/>
        </p:nvSpPr>
        <p:spPr>
          <a:xfrm>
            <a:off x="0" y="175030"/>
            <a:ext cx="5979695" cy="721895"/>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3600" b="1" dirty="0">
                <a:solidFill>
                  <a:schemeClr val="bg2">
                    <a:lumMod val="50000"/>
                  </a:schemeClr>
                </a:solidFill>
                <a:latin typeface="Segoe UI Black" panose="020B0A02040204020203" pitchFamily="34" charset="0"/>
                <a:ea typeface="Segoe UI Black" panose="020B0A02040204020203" pitchFamily="34" charset="0"/>
              </a:rPr>
              <a:t>FarmIn </a:t>
            </a:r>
            <a:r>
              <a:rPr lang="zh-TW" altLang="en-US" sz="3600" b="1" dirty="0">
                <a:solidFill>
                  <a:schemeClr val="bg2">
                    <a:lumMod val="50000"/>
                  </a:schemeClr>
                </a:solidFill>
                <a:latin typeface="Segoe UI Black" panose="020B0A02040204020203" pitchFamily="34" charset="0"/>
                <a:ea typeface="Segoe UI Black" panose="020B0A02040204020203" pitchFamily="34" charset="0"/>
              </a:rPr>
              <a:t>農業支援管理系統</a:t>
            </a:r>
            <a:endParaRPr lang="zh-TW" altLang="en-US" sz="3600" b="1" dirty="0">
              <a:solidFill>
                <a:schemeClr val="bg2">
                  <a:lumMod val="50000"/>
                </a:schemeClr>
              </a:solidFill>
              <a:latin typeface="Segoe UI Black" panose="020B0A02040204020203" pitchFamily="34" charset="0"/>
              <a:ea typeface="微軟正黑體" panose="020B0604030504040204" pitchFamily="34" charset="-120"/>
            </a:endParaRPr>
          </a:p>
        </p:txBody>
      </p:sp>
      <p:grpSp>
        <p:nvGrpSpPr>
          <p:cNvPr id="12" name="群組 11">
            <a:extLst>
              <a:ext uri="{FF2B5EF4-FFF2-40B4-BE49-F238E27FC236}">
                <a16:creationId xmlns:a16="http://schemas.microsoft.com/office/drawing/2014/main" id="{DC4B3A3B-8EF4-4AE2-989D-9C4A1EEE4F3F}"/>
              </a:ext>
            </a:extLst>
          </p:cNvPr>
          <p:cNvGrpSpPr/>
          <p:nvPr/>
        </p:nvGrpSpPr>
        <p:grpSpPr>
          <a:xfrm>
            <a:off x="9940606" y="-567802"/>
            <a:ext cx="2288368" cy="1970105"/>
            <a:chOff x="9949832" y="-520069"/>
            <a:chExt cx="2288368" cy="1970105"/>
          </a:xfrm>
        </p:grpSpPr>
        <p:pic>
          <p:nvPicPr>
            <p:cNvPr id="16" name="圖片 15" descr="一張含有 文字 的圖片&#10;&#10;自動產生的描述">
              <a:extLst>
                <a:ext uri="{FF2B5EF4-FFF2-40B4-BE49-F238E27FC236}">
                  <a16:creationId xmlns:a16="http://schemas.microsoft.com/office/drawing/2014/main" id="{BBABEF8A-4E12-4B87-8DC1-8BA209DF5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095" y="-520069"/>
              <a:ext cx="1970105" cy="1970105"/>
            </a:xfrm>
            <a:prstGeom prst="rect">
              <a:avLst/>
            </a:prstGeom>
          </p:spPr>
        </p:pic>
        <p:pic>
          <p:nvPicPr>
            <p:cNvPr id="18" name="圖片 17">
              <a:extLst>
                <a:ext uri="{FF2B5EF4-FFF2-40B4-BE49-F238E27FC236}">
                  <a16:creationId xmlns:a16="http://schemas.microsoft.com/office/drawing/2014/main" id="{3B2BD8C9-3A4E-4186-9EEA-8A252C3B8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832" y="255041"/>
              <a:ext cx="445577" cy="445577"/>
            </a:xfrm>
            <a:prstGeom prst="rect">
              <a:avLst/>
            </a:prstGeom>
          </p:spPr>
        </p:pic>
      </p:grpSp>
      <p:sp>
        <p:nvSpPr>
          <p:cNvPr id="3" name="矩形 2">
            <a:extLst>
              <a:ext uri="{FF2B5EF4-FFF2-40B4-BE49-F238E27FC236}">
                <a16:creationId xmlns:a16="http://schemas.microsoft.com/office/drawing/2014/main" id="{7420BA67-84CF-42D6-AACA-A4533114770D}"/>
              </a:ext>
            </a:extLst>
          </p:cNvPr>
          <p:cNvSpPr/>
          <p:nvPr/>
        </p:nvSpPr>
        <p:spPr>
          <a:xfrm>
            <a:off x="1263318" y="1084082"/>
            <a:ext cx="9982859" cy="5566610"/>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8" name="群組 7">
            <a:extLst>
              <a:ext uri="{FF2B5EF4-FFF2-40B4-BE49-F238E27FC236}">
                <a16:creationId xmlns:a16="http://schemas.microsoft.com/office/drawing/2014/main" id="{64048667-4FFF-454A-BE5D-A97E649EC8A5}"/>
              </a:ext>
            </a:extLst>
          </p:cNvPr>
          <p:cNvGrpSpPr/>
          <p:nvPr/>
        </p:nvGrpSpPr>
        <p:grpSpPr>
          <a:xfrm>
            <a:off x="568801" y="1091784"/>
            <a:ext cx="694512" cy="1732548"/>
            <a:chOff x="568806" y="1294019"/>
            <a:chExt cx="694512" cy="1732548"/>
          </a:xfrm>
          <a:solidFill>
            <a:srgbClr val="CCECFF"/>
          </a:solidFill>
        </p:grpSpPr>
        <p:sp>
          <p:nvSpPr>
            <p:cNvPr id="2" name="梯形 1">
              <a:extLst>
                <a:ext uri="{FF2B5EF4-FFF2-40B4-BE49-F238E27FC236}">
                  <a16:creationId xmlns:a16="http://schemas.microsoft.com/office/drawing/2014/main" id="{EA6D3A4B-7D66-4A8D-9D67-2A86210BC6F4}"/>
                </a:ext>
              </a:extLst>
            </p:cNvPr>
            <p:cNvSpPr/>
            <p:nvPr/>
          </p:nvSpPr>
          <p:spPr>
            <a:xfrm rot="16200000">
              <a:off x="49788" y="1813037"/>
              <a:ext cx="1732548" cy="69451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A87EA8F5-8000-4703-9C5C-74781234DCA1}"/>
                </a:ext>
              </a:extLst>
            </p:cNvPr>
            <p:cNvSpPr txBox="1"/>
            <p:nvPr/>
          </p:nvSpPr>
          <p:spPr>
            <a:xfrm>
              <a:off x="644189" y="1510993"/>
              <a:ext cx="543739" cy="1384995"/>
            </a:xfrm>
            <a:prstGeom prst="rect">
              <a:avLst/>
            </a:prstGeom>
            <a:grpFill/>
          </p:spPr>
          <p:txBody>
            <a:bodyPr wrap="none" rtlCol="0">
              <a:spAutoFit/>
            </a:bodyPr>
            <a:lstStyle/>
            <a:p>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情</a:t>
              </a:r>
              <a:endParaRPr lang="en-US" altLang="zh-TW" sz="2800" b="1" dirty="0">
                <a:solidFill>
                  <a:schemeClr val="bg2">
                    <a:lumMod val="2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境</a:t>
              </a:r>
              <a:endParaRPr lang="en-US" altLang="zh-TW" sz="2800" b="1" dirty="0">
                <a:solidFill>
                  <a:schemeClr val="bg2">
                    <a:lumMod val="2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 </a:t>
              </a:r>
              <a:r>
                <a:rPr lang="en-US" altLang="zh-TW" sz="2800" b="1" dirty="0">
                  <a:solidFill>
                    <a:schemeClr val="bg2">
                      <a:lumMod val="25000"/>
                    </a:schemeClr>
                  </a:solidFill>
                  <a:latin typeface="微軟正黑體" panose="020B0604030504040204" pitchFamily="34" charset="-120"/>
                  <a:ea typeface="微軟正黑體" panose="020B0604030504040204" pitchFamily="34" charset="-120"/>
                </a:rPr>
                <a:t>1</a:t>
              </a:r>
              <a:endParaRPr lang="zh-TW" altLang="en-US" sz="3200" b="1" dirty="0">
                <a:solidFill>
                  <a:schemeClr val="bg2">
                    <a:lumMod val="25000"/>
                  </a:schemeClr>
                </a:solidFill>
                <a:latin typeface="微軟正黑體" panose="020B0604030504040204" pitchFamily="34" charset="-120"/>
                <a:ea typeface="微軟正黑體" panose="020B0604030504040204" pitchFamily="34" charset="-120"/>
              </a:endParaRPr>
            </a:p>
          </p:txBody>
        </p:sp>
      </p:grpSp>
      <p:grpSp>
        <p:nvGrpSpPr>
          <p:cNvPr id="10" name="群組 9">
            <a:extLst>
              <a:ext uri="{FF2B5EF4-FFF2-40B4-BE49-F238E27FC236}">
                <a16:creationId xmlns:a16="http://schemas.microsoft.com/office/drawing/2014/main" id="{D79BED85-9F6C-49C1-A771-3953428C775C}"/>
              </a:ext>
            </a:extLst>
          </p:cNvPr>
          <p:cNvGrpSpPr/>
          <p:nvPr/>
        </p:nvGrpSpPr>
        <p:grpSpPr>
          <a:xfrm>
            <a:off x="568797" y="2840629"/>
            <a:ext cx="694512" cy="1732548"/>
            <a:chOff x="568805" y="3026567"/>
            <a:chExt cx="694512" cy="1732548"/>
          </a:xfrm>
        </p:grpSpPr>
        <p:sp>
          <p:nvSpPr>
            <p:cNvPr id="20" name="梯形 19">
              <a:extLst>
                <a:ext uri="{FF2B5EF4-FFF2-40B4-BE49-F238E27FC236}">
                  <a16:creationId xmlns:a16="http://schemas.microsoft.com/office/drawing/2014/main" id="{A9149A45-5143-421B-89BA-C6C475086865}"/>
                </a:ext>
              </a:extLst>
            </p:cNvPr>
            <p:cNvSpPr/>
            <p:nvPr/>
          </p:nvSpPr>
          <p:spPr>
            <a:xfrm rot="16200000">
              <a:off x="49787" y="3545585"/>
              <a:ext cx="1732548" cy="694512"/>
            </a:xfrm>
            <a:prstGeom prst="trapezoid">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8FFD5353-4F4A-43AC-A194-52A63995D1B6}"/>
                </a:ext>
              </a:extLst>
            </p:cNvPr>
            <p:cNvSpPr txBox="1"/>
            <p:nvPr/>
          </p:nvSpPr>
          <p:spPr>
            <a:xfrm>
              <a:off x="634732" y="3209571"/>
              <a:ext cx="543739" cy="1384995"/>
            </a:xfrm>
            <a:prstGeom prst="rect">
              <a:avLst/>
            </a:prstGeom>
            <a:noFill/>
          </p:spPr>
          <p:txBody>
            <a:bodyPr wrap="none" rtlCol="0">
              <a:spAutoFit/>
            </a:bodyPr>
            <a:lstStyle/>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情</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境</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 </a:t>
              </a:r>
              <a:r>
                <a:rPr lang="en-US" altLang="zh-TW" sz="2800" b="1" dirty="0">
                  <a:solidFill>
                    <a:schemeClr val="bg2">
                      <a:lumMod val="75000"/>
                    </a:schemeClr>
                  </a:solidFill>
                  <a:latin typeface="微軟正黑體" panose="020B0604030504040204" pitchFamily="34" charset="-120"/>
                  <a:ea typeface="微軟正黑體" panose="020B0604030504040204" pitchFamily="34" charset="-120"/>
                </a:rPr>
                <a:t>2</a:t>
              </a:r>
              <a:endParaRPr lang="zh-TW" altLang="en-US" sz="3200" b="1" dirty="0">
                <a:solidFill>
                  <a:schemeClr val="bg2">
                    <a:lumMod val="75000"/>
                  </a:schemeClr>
                </a:solidFill>
                <a:latin typeface="微軟正黑體" panose="020B0604030504040204" pitchFamily="34" charset="-120"/>
                <a:ea typeface="微軟正黑體" panose="020B0604030504040204" pitchFamily="34" charset="-120"/>
              </a:endParaRPr>
            </a:p>
          </p:txBody>
        </p:sp>
      </p:grpSp>
      <p:grpSp>
        <p:nvGrpSpPr>
          <p:cNvPr id="14" name="群組 13">
            <a:extLst>
              <a:ext uri="{FF2B5EF4-FFF2-40B4-BE49-F238E27FC236}">
                <a16:creationId xmlns:a16="http://schemas.microsoft.com/office/drawing/2014/main" id="{DC18362E-A156-48F2-AF23-2854D815D3A0}"/>
              </a:ext>
            </a:extLst>
          </p:cNvPr>
          <p:cNvGrpSpPr/>
          <p:nvPr/>
        </p:nvGrpSpPr>
        <p:grpSpPr>
          <a:xfrm>
            <a:off x="568797" y="4589474"/>
            <a:ext cx="694512" cy="1732548"/>
            <a:chOff x="568803" y="4749152"/>
            <a:chExt cx="694512" cy="1732548"/>
          </a:xfrm>
          <a:solidFill>
            <a:schemeClr val="accent4">
              <a:lumMod val="60000"/>
              <a:lumOff val="40000"/>
            </a:schemeClr>
          </a:solidFill>
        </p:grpSpPr>
        <p:sp>
          <p:nvSpPr>
            <p:cNvPr id="21" name="梯形 20">
              <a:extLst>
                <a:ext uri="{FF2B5EF4-FFF2-40B4-BE49-F238E27FC236}">
                  <a16:creationId xmlns:a16="http://schemas.microsoft.com/office/drawing/2014/main" id="{25A870F0-27CC-4D77-9640-EDB42906BFC6}"/>
                </a:ext>
              </a:extLst>
            </p:cNvPr>
            <p:cNvSpPr/>
            <p:nvPr/>
          </p:nvSpPr>
          <p:spPr>
            <a:xfrm rot="16200000">
              <a:off x="49785" y="5268170"/>
              <a:ext cx="1732548" cy="69451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3C491975-2DB5-464F-B0B0-829F2252D099}"/>
                </a:ext>
              </a:extLst>
            </p:cNvPr>
            <p:cNvSpPr txBox="1"/>
            <p:nvPr/>
          </p:nvSpPr>
          <p:spPr>
            <a:xfrm>
              <a:off x="644188" y="4937027"/>
              <a:ext cx="543739" cy="1384995"/>
            </a:xfrm>
            <a:prstGeom prst="rect">
              <a:avLst/>
            </a:prstGeom>
            <a:grpFill/>
          </p:spPr>
          <p:txBody>
            <a:bodyPr wrap="none" rtlCol="0">
              <a:spAutoFit/>
            </a:bodyPr>
            <a:lstStyle/>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情</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境</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 </a:t>
              </a:r>
              <a:r>
                <a:rPr lang="en-US" altLang="zh-TW" sz="2800" b="1" dirty="0">
                  <a:solidFill>
                    <a:schemeClr val="bg2">
                      <a:lumMod val="75000"/>
                    </a:schemeClr>
                  </a:solidFill>
                  <a:latin typeface="微軟正黑體" panose="020B0604030504040204" pitchFamily="34" charset="-120"/>
                  <a:ea typeface="微軟正黑體" panose="020B0604030504040204" pitchFamily="34" charset="-120"/>
                </a:rPr>
                <a:t>3</a:t>
              </a:r>
              <a:endParaRPr lang="zh-TW" altLang="en-US" sz="3200" b="1" dirty="0">
                <a:solidFill>
                  <a:schemeClr val="bg2">
                    <a:lumMod val="75000"/>
                  </a:schemeClr>
                </a:solidFill>
                <a:latin typeface="微軟正黑體" panose="020B0604030504040204" pitchFamily="34" charset="-120"/>
                <a:ea typeface="微軟正黑體" panose="020B0604030504040204" pitchFamily="34" charset="-120"/>
              </a:endParaRPr>
            </a:p>
          </p:txBody>
        </p:sp>
      </p:grpSp>
      <p:pic>
        <p:nvPicPr>
          <p:cNvPr id="11" name="圖片 10">
            <a:extLst>
              <a:ext uri="{FF2B5EF4-FFF2-40B4-BE49-F238E27FC236}">
                <a16:creationId xmlns:a16="http://schemas.microsoft.com/office/drawing/2014/main" id="{13B951EA-E8AE-41B4-B4F7-B865DB13D0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4125" y="1224974"/>
            <a:ext cx="7092223" cy="5313937"/>
          </a:xfrm>
          <a:prstGeom prst="rect">
            <a:avLst/>
          </a:prstGeom>
        </p:spPr>
      </p:pic>
      <p:pic>
        <p:nvPicPr>
          <p:cNvPr id="24" name="圖形 23" descr="點兩下手勢">
            <a:extLst>
              <a:ext uri="{FF2B5EF4-FFF2-40B4-BE49-F238E27FC236}">
                <a16:creationId xmlns:a16="http://schemas.microsoft.com/office/drawing/2014/main" id="{1D75276A-B6EB-4EB7-A6FE-03CA6DB501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614676">
            <a:off x="9106344" y="1541912"/>
            <a:ext cx="1147070" cy="1104779"/>
          </a:xfrm>
          <a:prstGeom prst="rect">
            <a:avLst/>
          </a:prstGeom>
        </p:spPr>
      </p:pic>
      <p:sp>
        <p:nvSpPr>
          <p:cNvPr id="25" name="語音泡泡: 圓角矩形 24">
            <a:extLst>
              <a:ext uri="{FF2B5EF4-FFF2-40B4-BE49-F238E27FC236}">
                <a16:creationId xmlns:a16="http://schemas.microsoft.com/office/drawing/2014/main" id="{F12AE80C-16B5-4E11-9C7F-83DC963CBBE8}"/>
              </a:ext>
            </a:extLst>
          </p:cNvPr>
          <p:cNvSpPr/>
          <p:nvPr/>
        </p:nvSpPr>
        <p:spPr>
          <a:xfrm>
            <a:off x="1582671" y="1782618"/>
            <a:ext cx="2317132" cy="1241015"/>
          </a:xfrm>
          <a:prstGeom prst="wedgeRoundRectCallout">
            <a:avLst>
              <a:gd name="adj1" fmla="val 30483"/>
              <a:gd name="adj2" fmla="val 87220"/>
              <a:gd name="adj3" fmla="val 16667"/>
            </a:avLst>
          </a:prstGeom>
          <a:solidFill>
            <a:schemeClr val="bg1"/>
          </a:solidFill>
          <a:ln w="28575">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環境數據</a:t>
            </a:r>
            <a:endParaRPr lang="en-US" altLang="zh-TW" sz="2800" b="1" dirty="0">
              <a:solidFill>
                <a:schemeClr val="bg2">
                  <a:lumMod val="25000"/>
                </a:schemeClr>
              </a:solidFill>
              <a:latin typeface="微軟正黑體" panose="020B0604030504040204" pitchFamily="34" charset="-120"/>
              <a:ea typeface="微軟正黑體" panose="020B0604030504040204" pitchFamily="34" charset="-120"/>
            </a:endParaRPr>
          </a:p>
          <a:p>
            <a:pPr algn="ctr"/>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可即時得知</a:t>
            </a:r>
          </a:p>
        </p:txBody>
      </p:sp>
      <p:sp>
        <p:nvSpPr>
          <p:cNvPr id="26" name="語音泡泡: 圓角矩形 25">
            <a:extLst>
              <a:ext uri="{FF2B5EF4-FFF2-40B4-BE49-F238E27FC236}">
                <a16:creationId xmlns:a16="http://schemas.microsoft.com/office/drawing/2014/main" id="{2D6766CF-EAA1-42E1-90B3-3EC9BE3B3081}"/>
              </a:ext>
            </a:extLst>
          </p:cNvPr>
          <p:cNvSpPr/>
          <p:nvPr/>
        </p:nvSpPr>
        <p:spPr>
          <a:xfrm>
            <a:off x="4606923" y="1402302"/>
            <a:ext cx="2584452" cy="1559021"/>
          </a:xfrm>
          <a:prstGeom prst="wedgeRoundRectCallout">
            <a:avLst>
              <a:gd name="adj1" fmla="val -35288"/>
              <a:gd name="adj2" fmla="val 84150"/>
              <a:gd name="adj3" fmla="val 16667"/>
            </a:avLst>
          </a:prstGeom>
          <a:solidFill>
            <a:schemeClr val="bg1"/>
          </a:solidFill>
          <a:ln w="2857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收集環境資料進行數據分析</a:t>
            </a:r>
            <a:endParaRPr lang="en-US" altLang="zh-TW" sz="2800" b="1" dirty="0">
              <a:solidFill>
                <a:schemeClr val="bg2">
                  <a:lumMod val="25000"/>
                </a:schemeClr>
              </a:solidFill>
              <a:latin typeface="微軟正黑體" panose="020B0604030504040204" pitchFamily="34" charset="-120"/>
              <a:ea typeface="微軟正黑體" panose="020B0604030504040204" pitchFamily="34" charset="-120"/>
            </a:endParaRPr>
          </a:p>
        </p:txBody>
      </p:sp>
      <p:pic>
        <p:nvPicPr>
          <p:cNvPr id="27" name="圖片 26">
            <a:extLst>
              <a:ext uri="{FF2B5EF4-FFF2-40B4-BE49-F238E27FC236}">
                <a16:creationId xmlns:a16="http://schemas.microsoft.com/office/drawing/2014/main" id="{C4972348-4435-4CA3-BBF0-8F47E57F5EB5}"/>
              </a:ext>
            </a:extLst>
          </p:cNvPr>
          <p:cNvPicPr>
            <a:picLocks noChangeAspect="1"/>
          </p:cNvPicPr>
          <p:nvPr/>
        </p:nvPicPr>
        <p:blipFill rotWithShape="1">
          <a:blip r:embed="rId5">
            <a:extLst>
              <a:ext uri="{28A0092B-C50C-407E-A947-70E740481C1C}">
                <a14:useLocalDpi xmlns:a14="http://schemas.microsoft.com/office/drawing/2010/main" val="0"/>
              </a:ext>
            </a:extLst>
          </a:blip>
          <a:srcRect t="54981" r="66274"/>
          <a:stretch/>
        </p:blipFill>
        <p:spPr>
          <a:xfrm>
            <a:off x="2917553" y="3659859"/>
            <a:ext cx="2878674" cy="2879052"/>
          </a:xfrm>
          <a:prstGeom prst="roundRect">
            <a:avLst/>
          </a:prstGeom>
          <a:ln w="38100">
            <a:solidFill>
              <a:srgbClr val="FF0000"/>
            </a:solidFill>
          </a:ln>
        </p:spPr>
      </p:pic>
    </p:spTree>
    <p:extLst>
      <p:ext uri="{BB962C8B-B14F-4D97-AF65-F5344CB8AC3E}">
        <p14:creationId xmlns:p14="http://schemas.microsoft.com/office/powerpoint/2010/main" val="1615741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600" fill="hold"/>
                                        <p:tgtEl>
                                          <p:spTgt spid="27"/>
                                        </p:tgtEl>
                                        <p:attrNameLst>
                                          <p:attrName>ppt_w</p:attrName>
                                        </p:attrNameLst>
                                      </p:cBhvr>
                                      <p:tavLst>
                                        <p:tav tm="0">
                                          <p:val>
                                            <p:fltVal val="0"/>
                                          </p:val>
                                        </p:tav>
                                        <p:tav tm="100000">
                                          <p:val>
                                            <p:strVal val="#ppt_w"/>
                                          </p:val>
                                        </p:tav>
                                      </p:tavLst>
                                    </p:anim>
                                    <p:anim calcmode="lin" valueType="num">
                                      <p:cBhvr>
                                        <p:cTn id="12" dur="600" fill="hold"/>
                                        <p:tgtEl>
                                          <p:spTgt spid="27"/>
                                        </p:tgtEl>
                                        <p:attrNameLst>
                                          <p:attrName>ppt_h</p:attrName>
                                        </p:attrNameLst>
                                      </p:cBhvr>
                                      <p:tavLst>
                                        <p:tav tm="0">
                                          <p:val>
                                            <p:fltVal val="0"/>
                                          </p:val>
                                        </p:tav>
                                        <p:tav tm="100000">
                                          <p:val>
                                            <p:strVal val="#ppt_h"/>
                                          </p:val>
                                        </p:tav>
                                      </p:tavLst>
                                    </p:anim>
                                    <p:animEffect transition="in" filter="fade">
                                      <p:cBhvr>
                                        <p:cTn id="13" dur="600"/>
                                        <p:tgtEl>
                                          <p:spTgt spid="27"/>
                                        </p:tgtEl>
                                      </p:cBhvr>
                                    </p:animEffect>
                                  </p:childTnLst>
                                </p:cTn>
                              </p:par>
                            </p:childTnLst>
                          </p:cTn>
                        </p:par>
                        <p:par>
                          <p:cTn id="14" fill="hold">
                            <p:stCondLst>
                              <p:cond delay="1100"/>
                            </p:stCondLst>
                            <p:childTnLst>
                              <p:par>
                                <p:cTn id="15" presetID="22" presetClass="entr" presetSubtype="4"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par>
                          <p:cTn id="18" fill="hold">
                            <p:stCondLst>
                              <p:cond delay="1600"/>
                            </p:stCondLst>
                            <p:childTnLst>
                              <p:par>
                                <p:cTn id="19" presetID="22" presetClass="entr" presetSubtype="4"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528"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1000" fill="hold"/>
                                        <p:tgtEl>
                                          <p:spTgt spid="24"/>
                                        </p:tgtEl>
                                        <p:attrNameLst>
                                          <p:attrName>ppt_w</p:attrName>
                                        </p:attrNameLst>
                                      </p:cBhvr>
                                      <p:tavLst>
                                        <p:tav tm="0">
                                          <p:val>
                                            <p:fltVal val="0"/>
                                          </p:val>
                                        </p:tav>
                                        <p:tav tm="100000">
                                          <p:val>
                                            <p:strVal val="#ppt_w"/>
                                          </p:val>
                                        </p:tav>
                                      </p:tavLst>
                                    </p:anim>
                                    <p:anim calcmode="lin" valueType="num">
                                      <p:cBhvr>
                                        <p:cTn id="27" dur="1000" fill="hold"/>
                                        <p:tgtEl>
                                          <p:spTgt spid="24"/>
                                        </p:tgtEl>
                                        <p:attrNameLst>
                                          <p:attrName>ppt_h</p:attrName>
                                        </p:attrNameLst>
                                      </p:cBhvr>
                                      <p:tavLst>
                                        <p:tav tm="0">
                                          <p:val>
                                            <p:fltVal val="0"/>
                                          </p:val>
                                        </p:tav>
                                        <p:tav tm="100000">
                                          <p:val>
                                            <p:strVal val="#ppt_h"/>
                                          </p:val>
                                        </p:tav>
                                      </p:tavLst>
                                    </p:anim>
                                    <p:animEffect transition="in" filter="fade">
                                      <p:cBhvr>
                                        <p:cTn id="28" dur="1000"/>
                                        <p:tgtEl>
                                          <p:spTgt spid="24"/>
                                        </p:tgtEl>
                                      </p:cBhvr>
                                    </p:animEffect>
                                    <p:anim calcmode="lin" valueType="num">
                                      <p:cBhvr>
                                        <p:cTn id="29" dur="1000" fill="hold"/>
                                        <p:tgtEl>
                                          <p:spTgt spid="24"/>
                                        </p:tgtEl>
                                        <p:attrNameLst>
                                          <p:attrName>ppt_x</p:attrName>
                                        </p:attrNameLst>
                                      </p:cBhvr>
                                      <p:tavLst>
                                        <p:tav tm="0">
                                          <p:val>
                                            <p:fltVal val="0.5"/>
                                          </p:val>
                                        </p:tav>
                                        <p:tav tm="100000">
                                          <p:val>
                                            <p:strVal val="#ppt_x"/>
                                          </p:val>
                                        </p:tav>
                                      </p:tavLst>
                                    </p:anim>
                                    <p:anim calcmode="lin" valueType="num">
                                      <p:cBhvr>
                                        <p:cTn id="30" dur="1000" fill="hold"/>
                                        <p:tgtEl>
                                          <p:spTgt spid="2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1BB02FA6-DA92-48BE-A9A4-554AE150FF4F}"/>
              </a:ext>
            </a:extLst>
          </p:cNvPr>
          <p:cNvSpPr/>
          <p:nvPr/>
        </p:nvSpPr>
        <p:spPr>
          <a:xfrm>
            <a:off x="1263318" y="1084082"/>
            <a:ext cx="9982859" cy="5566610"/>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27" name="群組 26">
            <a:extLst>
              <a:ext uri="{FF2B5EF4-FFF2-40B4-BE49-F238E27FC236}">
                <a16:creationId xmlns:a16="http://schemas.microsoft.com/office/drawing/2014/main" id="{9BB8C638-9AB5-4300-8ADC-8C9A8186537B}"/>
              </a:ext>
            </a:extLst>
          </p:cNvPr>
          <p:cNvGrpSpPr/>
          <p:nvPr/>
        </p:nvGrpSpPr>
        <p:grpSpPr>
          <a:xfrm>
            <a:off x="568801" y="1091784"/>
            <a:ext cx="694512" cy="1732548"/>
            <a:chOff x="568806" y="1294019"/>
            <a:chExt cx="694512" cy="1732548"/>
          </a:xfrm>
          <a:solidFill>
            <a:srgbClr val="CCECFF"/>
          </a:solidFill>
        </p:grpSpPr>
        <p:sp>
          <p:nvSpPr>
            <p:cNvPr id="28" name="梯形 27">
              <a:extLst>
                <a:ext uri="{FF2B5EF4-FFF2-40B4-BE49-F238E27FC236}">
                  <a16:creationId xmlns:a16="http://schemas.microsoft.com/office/drawing/2014/main" id="{B06561FC-F22E-4E9E-8617-3B5076165376}"/>
                </a:ext>
              </a:extLst>
            </p:cNvPr>
            <p:cNvSpPr/>
            <p:nvPr/>
          </p:nvSpPr>
          <p:spPr>
            <a:xfrm rot="16200000">
              <a:off x="49788" y="1813037"/>
              <a:ext cx="1732548" cy="69451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3D93BA76-50C8-4D65-BF62-D0F4EDA6C6C3}"/>
                </a:ext>
              </a:extLst>
            </p:cNvPr>
            <p:cNvSpPr txBox="1"/>
            <p:nvPr/>
          </p:nvSpPr>
          <p:spPr>
            <a:xfrm>
              <a:off x="644189" y="1510993"/>
              <a:ext cx="543739" cy="1384995"/>
            </a:xfrm>
            <a:prstGeom prst="rect">
              <a:avLst/>
            </a:prstGeom>
            <a:grpFill/>
          </p:spPr>
          <p:txBody>
            <a:bodyPr wrap="none" rtlCol="0">
              <a:spAutoFit/>
            </a:bodyPr>
            <a:lstStyle/>
            <a:p>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情</a:t>
              </a:r>
              <a:endParaRPr lang="en-US" altLang="zh-TW" sz="2800" b="1" dirty="0">
                <a:solidFill>
                  <a:schemeClr val="bg2">
                    <a:lumMod val="2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境</a:t>
              </a:r>
              <a:endParaRPr lang="en-US" altLang="zh-TW" sz="2800" b="1" dirty="0">
                <a:solidFill>
                  <a:schemeClr val="bg2">
                    <a:lumMod val="2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 </a:t>
              </a:r>
              <a:r>
                <a:rPr lang="en-US" altLang="zh-TW" sz="2800" b="1" dirty="0">
                  <a:solidFill>
                    <a:schemeClr val="bg2">
                      <a:lumMod val="25000"/>
                    </a:schemeClr>
                  </a:solidFill>
                  <a:latin typeface="微軟正黑體" panose="020B0604030504040204" pitchFamily="34" charset="-120"/>
                  <a:ea typeface="微軟正黑體" panose="020B0604030504040204" pitchFamily="34" charset="-120"/>
                </a:rPr>
                <a:t>1</a:t>
              </a:r>
              <a:endParaRPr lang="zh-TW" altLang="en-US" sz="3200" b="1" dirty="0">
                <a:solidFill>
                  <a:schemeClr val="bg2">
                    <a:lumMod val="25000"/>
                  </a:schemeClr>
                </a:solidFill>
                <a:latin typeface="微軟正黑體" panose="020B0604030504040204" pitchFamily="34" charset="-120"/>
                <a:ea typeface="微軟正黑體" panose="020B0604030504040204" pitchFamily="34" charset="-120"/>
              </a:endParaRPr>
            </a:p>
          </p:txBody>
        </p:sp>
      </p:grpSp>
      <p:grpSp>
        <p:nvGrpSpPr>
          <p:cNvPr id="30" name="群組 29">
            <a:extLst>
              <a:ext uri="{FF2B5EF4-FFF2-40B4-BE49-F238E27FC236}">
                <a16:creationId xmlns:a16="http://schemas.microsoft.com/office/drawing/2014/main" id="{6F17AEC5-B784-4341-A9E8-41D7AA9B3CB7}"/>
              </a:ext>
            </a:extLst>
          </p:cNvPr>
          <p:cNvGrpSpPr/>
          <p:nvPr/>
        </p:nvGrpSpPr>
        <p:grpSpPr>
          <a:xfrm>
            <a:off x="568797" y="2840629"/>
            <a:ext cx="694512" cy="1732548"/>
            <a:chOff x="568805" y="3026567"/>
            <a:chExt cx="694512" cy="1732548"/>
          </a:xfrm>
        </p:grpSpPr>
        <p:sp>
          <p:nvSpPr>
            <p:cNvPr id="31" name="梯形 30">
              <a:extLst>
                <a:ext uri="{FF2B5EF4-FFF2-40B4-BE49-F238E27FC236}">
                  <a16:creationId xmlns:a16="http://schemas.microsoft.com/office/drawing/2014/main" id="{493D3490-1192-4232-83D2-E8992339D885}"/>
                </a:ext>
              </a:extLst>
            </p:cNvPr>
            <p:cNvSpPr/>
            <p:nvPr/>
          </p:nvSpPr>
          <p:spPr>
            <a:xfrm rot="16200000">
              <a:off x="49787" y="3545585"/>
              <a:ext cx="1732548" cy="694512"/>
            </a:xfrm>
            <a:prstGeom prst="trapezoid">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30F19561-0D5A-4233-B7EC-7D1AF0B93698}"/>
                </a:ext>
              </a:extLst>
            </p:cNvPr>
            <p:cNvSpPr txBox="1"/>
            <p:nvPr/>
          </p:nvSpPr>
          <p:spPr>
            <a:xfrm>
              <a:off x="634732" y="3209571"/>
              <a:ext cx="543739" cy="1384995"/>
            </a:xfrm>
            <a:prstGeom prst="rect">
              <a:avLst/>
            </a:prstGeom>
            <a:noFill/>
          </p:spPr>
          <p:txBody>
            <a:bodyPr wrap="none" rtlCol="0">
              <a:spAutoFit/>
            </a:bodyPr>
            <a:lstStyle/>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情</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境</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 </a:t>
              </a:r>
              <a:r>
                <a:rPr lang="en-US" altLang="zh-TW" sz="2800" b="1" dirty="0">
                  <a:solidFill>
                    <a:schemeClr val="bg2">
                      <a:lumMod val="75000"/>
                    </a:schemeClr>
                  </a:solidFill>
                  <a:latin typeface="微軟正黑體" panose="020B0604030504040204" pitchFamily="34" charset="-120"/>
                  <a:ea typeface="微軟正黑體" panose="020B0604030504040204" pitchFamily="34" charset="-120"/>
                </a:rPr>
                <a:t>2</a:t>
              </a:r>
              <a:endParaRPr lang="zh-TW" altLang="en-US" sz="3200" b="1" dirty="0">
                <a:solidFill>
                  <a:schemeClr val="bg2">
                    <a:lumMod val="75000"/>
                  </a:schemeClr>
                </a:solidFill>
                <a:latin typeface="微軟正黑體" panose="020B0604030504040204" pitchFamily="34" charset="-120"/>
                <a:ea typeface="微軟正黑體" panose="020B0604030504040204" pitchFamily="34" charset="-120"/>
              </a:endParaRPr>
            </a:p>
          </p:txBody>
        </p:sp>
      </p:grpSp>
      <p:grpSp>
        <p:nvGrpSpPr>
          <p:cNvPr id="33" name="群組 32">
            <a:extLst>
              <a:ext uri="{FF2B5EF4-FFF2-40B4-BE49-F238E27FC236}">
                <a16:creationId xmlns:a16="http://schemas.microsoft.com/office/drawing/2014/main" id="{E3D13088-E886-4219-9A10-495488EB84AA}"/>
              </a:ext>
            </a:extLst>
          </p:cNvPr>
          <p:cNvGrpSpPr/>
          <p:nvPr/>
        </p:nvGrpSpPr>
        <p:grpSpPr>
          <a:xfrm>
            <a:off x="568797" y="4589474"/>
            <a:ext cx="694512" cy="1732548"/>
            <a:chOff x="568803" y="4749152"/>
            <a:chExt cx="694512" cy="1732548"/>
          </a:xfrm>
          <a:solidFill>
            <a:schemeClr val="accent4">
              <a:lumMod val="60000"/>
              <a:lumOff val="40000"/>
            </a:schemeClr>
          </a:solidFill>
        </p:grpSpPr>
        <p:sp>
          <p:nvSpPr>
            <p:cNvPr id="34" name="梯形 33">
              <a:extLst>
                <a:ext uri="{FF2B5EF4-FFF2-40B4-BE49-F238E27FC236}">
                  <a16:creationId xmlns:a16="http://schemas.microsoft.com/office/drawing/2014/main" id="{966872AE-11E9-4157-BBF7-7909025E288D}"/>
                </a:ext>
              </a:extLst>
            </p:cNvPr>
            <p:cNvSpPr/>
            <p:nvPr/>
          </p:nvSpPr>
          <p:spPr>
            <a:xfrm rot="16200000">
              <a:off x="49785" y="5268170"/>
              <a:ext cx="1732548" cy="69451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DDD03161-DBDB-442C-BC40-47D8AACBE462}"/>
                </a:ext>
              </a:extLst>
            </p:cNvPr>
            <p:cNvSpPr txBox="1"/>
            <p:nvPr/>
          </p:nvSpPr>
          <p:spPr>
            <a:xfrm>
              <a:off x="644188" y="4937027"/>
              <a:ext cx="543739" cy="1384995"/>
            </a:xfrm>
            <a:prstGeom prst="rect">
              <a:avLst/>
            </a:prstGeom>
            <a:grpFill/>
          </p:spPr>
          <p:txBody>
            <a:bodyPr wrap="none" rtlCol="0">
              <a:spAutoFit/>
            </a:bodyPr>
            <a:lstStyle/>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情</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境</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 </a:t>
              </a:r>
              <a:r>
                <a:rPr lang="en-US" altLang="zh-TW" sz="2800" b="1" dirty="0">
                  <a:solidFill>
                    <a:schemeClr val="bg2">
                      <a:lumMod val="75000"/>
                    </a:schemeClr>
                  </a:solidFill>
                  <a:latin typeface="微軟正黑體" panose="020B0604030504040204" pitchFamily="34" charset="-120"/>
                  <a:ea typeface="微軟正黑體" panose="020B0604030504040204" pitchFamily="34" charset="-120"/>
                </a:rPr>
                <a:t>3</a:t>
              </a:r>
              <a:endParaRPr lang="zh-TW" altLang="en-US" sz="3200" b="1" dirty="0">
                <a:solidFill>
                  <a:schemeClr val="bg2">
                    <a:lumMod val="75000"/>
                  </a:schemeClr>
                </a:solidFill>
                <a:latin typeface="微軟正黑體" panose="020B0604030504040204" pitchFamily="34" charset="-120"/>
                <a:ea typeface="微軟正黑體" panose="020B0604030504040204" pitchFamily="34" charset="-120"/>
              </a:endParaRPr>
            </a:p>
          </p:txBody>
        </p:sp>
      </p:grpSp>
      <p:sp>
        <p:nvSpPr>
          <p:cNvPr id="4" name="投影片編號版面配置區 3">
            <a:extLst>
              <a:ext uri="{FF2B5EF4-FFF2-40B4-BE49-F238E27FC236}">
                <a16:creationId xmlns:a16="http://schemas.microsoft.com/office/drawing/2014/main" id="{5A67BEF3-3D31-4801-A6DF-9C22F48817A5}"/>
              </a:ext>
            </a:extLst>
          </p:cNvPr>
          <p:cNvSpPr>
            <a:spLocks noGrp="1"/>
          </p:cNvSpPr>
          <p:nvPr>
            <p:ph type="sldNum" sz="quarter" idx="12"/>
          </p:nvPr>
        </p:nvSpPr>
        <p:spPr/>
        <p:txBody>
          <a:bodyPr/>
          <a:lstStyle/>
          <a:p>
            <a:fld id="{E0D849EB-583D-4959-852A-AB54E4E329B4}" type="slidenum">
              <a:rPr lang="zh-TW" altLang="en-US" smtClean="0"/>
              <a:t>12</a:t>
            </a:fld>
            <a:endParaRPr lang="zh-TW" altLang="en-US" dirty="0"/>
          </a:p>
        </p:txBody>
      </p:sp>
      <p:sp>
        <p:nvSpPr>
          <p:cNvPr id="6" name="標題 20">
            <a:extLst>
              <a:ext uri="{FF2B5EF4-FFF2-40B4-BE49-F238E27FC236}">
                <a16:creationId xmlns:a16="http://schemas.microsoft.com/office/drawing/2014/main" id="{A69860EA-B5AB-49C0-B0B1-E584AE87770A}"/>
              </a:ext>
            </a:extLst>
          </p:cNvPr>
          <p:cNvSpPr txBox="1">
            <a:spLocks/>
          </p:cNvSpPr>
          <p:nvPr/>
        </p:nvSpPr>
        <p:spPr>
          <a:xfrm>
            <a:off x="0" y="175030"/>
            <a:ext cx="5979695" cy="721895"/>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3600" b="1" dirty="0">
                <a:solidFill>
                  <a:schemeClr val="bg2">
                    <a:lumMod val="50000"/>
                  </a:schemeClr>
                </a:solidFill>
                <a:latin typeface="Segoe UI Black" panose="020B0A02040204020203" pitchFamily="34" charset="0"/>
                <a:ea typeface="Segoe UI Black" panose="020B0A02040204020203" pitchFamily="34" charset="0"/>
              </a:rPr>
              <a:t>FarmIn </a:t>
            </a:r>
            <a:r>
              <a:rPr lang="zh-TW" altLang="en-US" sz="3600" b="1" dirty="0">
                <a:solidFill>
                  <a:schemeClr val="bg2">
                    <a:lumMod val="50000"/>
                  </a:schemeClr>
                </a:solidFill>
                <a:latin typeface="Segoe UI Black" panose="020B0A02040204020203" pitchFamily="34" charset="0"/>
                <a:ea typeface="Segoe UI Black" panose="020B0A02040204020203" pitchFamily="34" charset="0"/>
              </a:rPr>
              <a:t>農業支援管理系統</a:t>
            </a:r>
            <a:endParaRPr lang="zh-TW" altLang="en-US" sz="3600" b="1" dirty="0">
              <a:solidFill>
                <a:schemeClr val="bg2">
                  <a:lumMod val="50000"/>
                </a:schemeClr>
              </a:solidFill>
              <a:latin typeface="Segoe UI Black" panose="020B0A02040204020203" pitchFamily="34" charset="0"/>
              <a:ea typeface="微軟正黑體" panose="020B0604030504040204" pitchFamily="34" charset="-120"/>
            </a:endParaRPr>
          </a:p>
        </p:txBody>
      </p:sp>
      <p:grpSp>
        <p:nvGrpSpPr>
          <p:cNvPr id="12" name="群組 11">
            <a:extLst>
              <a:ext uri="{FF2B5EF4-FFF2-40B4-BE49-F238E27FC236}">
                <a16:creationId xmlns:a16="http://schemas.microsoft.com/office/drawing/2014/main" id="{DC4B3A3B-8EF4-4AE2-989D-9C4A1EEE4F3F}"/>
              </a:ext>
            </a:extLst>
          </p:cNvPr>
          <p:cNvGrpSpPr/>
          <p:nvPr/>
        </p:nvGrpSpPr>
        <p:grpSpPr>
          <a:xfrm>
            <a:off x="9940606" y="-567802"/>
            <a:ext cx="2288368" cy="1970105"/>
            <a:chOff x="9949832" y="-520069"/>
            <a:chExt cx="2288368" cy="1970105"/>
          </a:xfrm>
        </p:grpSpPr>
        <p:pic>
          <p:nvPicPr>
            <p:cNvPr id="16" name="圖片 15" descr="一張含有 文字 的圖片&#10;&#10;自動產生的描述">
              <a:extLst>
                <a:ext uri="{FF2B5EF4-FFF2-40B4-BE49-F238E27FC236}">
                  <a16:creationId xmlns:a16="http://schemas.microsoft.com/office/drawing/2014/main" id="{BBABEF8A-4E12-4B87-8DC1-8BA209DF5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095" y="-520069"/>
              <a:ext cx="1970105" cy="1970105"/>
            </a:xfrm>
            <a:prstGeom prst="rect">
              <a:avLst/>
            </a:prstGeom>
          </p:spPr>
        </p:pic>
        <p:pic>
          <p:nvPicPr>
            <p:cNvPr id="18" name="圖片 17">
              <a:extLst>
                <a:ext uri="{FF2B5EF4-FFF2-40B4-BE49-F238E27FC236}">
                  <a16:creationId xmlns:a16="http://schemas.microsoft.com/office/drawing/2014/main" id="{3B2BD8C9-3A4E-4186-9EEA-8A252C3B8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832" y="255041"/>
              <a:ext cx="445577" cy="445577"/>
            </a:xfrm>
            <a:prstGeom prst="rect">
              <a:avLst/>
            </a:prstGeom>
          </p:spPr>
        </p:pic>
      </p:grpSp>
      <p:pic>
        <p:nvPicPr>
          <p:cNvPr id="20" name="圖片 19">
            <a:extLst>
              <a:ext uri="{FF2B5EF4-FFF2-40B4-BE49-F238E27FC236}">
                <a16:creationId xmlns:a16="http://schemas.microsoft.com/office/drawing/2014/main" id="{72FEA7C3-8BEC-4EEA-9401-D26E93C7EF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4125" y="1224974"/>
            <a:ext cx="7092223" cy="5313937"/>
          </a:xfrm>
          <a:prstGeom prst="rect">
            <a:avLst/>
          </a:prstGeom>
        </p:spPr>
      </p:pic>
      <p:pic>
        <p:nvPicPr>
          <p:cNvPr id="25" name="圖片 24">
            <a:extLst>
              <a:ext uri="{FF2B5EF4-FFF2-40B4-BE49-F238E27FC236}">
                <a16:creationId xmlns:a16="http://schemas.microsoft.com/office/drawing/2014/main" id="{0A900B0D-FD00-4D46-A397-DCBAF9DD8F7F}"/>
              </a:ext>
            </a:extLst>
          </p:cNvPr>
          <p:cNvPicPr>
            <a:picLocks noChangeAspect="1"/>
          </p:cNvPicPr>
          <p:nvPr/>
        </p:nvPicPr>
        <p:blipFill rotWithShape="1">
          <a:blip r:embed="rId6">
            <a:extLst>
              <a:ext uri="{28A0092B-C50C-407E-A947-70E740481C1C}">
                <a14:useLocalDpi xmlns:a14="http://schemas.microsoft.com/office/drawing/2010/main" val="0"/>
              </a:ext>
            </a:extLst>
          </a:blip>
          <a:srcRect l="25560" t="7029" r="25836" b="13839"/>
          <a:stretch/>
        </p:blipFill>
        <p:spPr>
          <a:xfrm>
            <a:off x="4572499" y="1308758"/>
            <a:ext cx="4240301" cy="5167405"/>
          </a:xfrm>
          <a:prstGeom prst="rect">
            <a:avLst/>
          </a:prstGeom>
          <a:ln w="38100">
            <a:solidFill>
              <a:srgbClr val="FF0000"/>
            </a:solidFill>
          </a:ln>
        </p:spPr>
      </p:pic>
      <p:sp>
        <p:nvSpPr>
          <p:cNvPr id="36" name="語音泡泡: 圓角矩形 35">
            <a:extLst>
              <a:ext uri="{FF2B5EF4-FFF2-40B4-BE49-F238E27FC236}">
                <a16:creationId xmlns:a16="http://schemas.microsoft.com/office/drawing/2014/main" id="{95F79856-CDAA-4F10-AD17-1B32071398FC}"/>
              </a:ext>
            </a:extLst>
          </p:cNvPr>
          <p:cNvSpPr/>
          <p:nvPr/>
        </p:nvSpPr>
        <p:spPr>
          <a:xfrm>
            <a:off x="1413517" y="1973120"/>
            <a:ext cx="2575749" cy="1656772"/>
          </a:xfrm>
          <a:prstGeom prst="wedgeRoundRectCallout">
            <a:avLst>
              <a:gd name="adj1" fmla="val 82968"/>
              <a:gd name="adj2" fmla="val 21030"/>
              <a:gd name="adj3" fmla="val 16667"/>
            </a:avLst>
          </a:prstGeom>
          <a:solidFill>
            <a:schemeClr val="bg1"/>
          </a:solidFill>
          <a:ln w="28575">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控制台操作</a:t>
            </a:r>
            <a:endParaRPr lang="en-US" altLang="zh-TW" sz="2800" b="1" dirty="0">
              <a:solidFill>
                <a:schemeClr val="bg2">
                  <a:lumMod val="25000"/>
                </a:schemeClr>
              </a:solidFill>
              <a:latin typeface="微軟正黑體" panose="020B0604030504040204" pitchFamily="34" charset="-120"/>
              <a:ea typeface="微軟正黑體" panose="020B0604030504040204" pitchFamily="34" charset="-120"/>
            </a:endParaRPr>
          </a:p>
          <a:p>
            <a:pPr algn="ctr"/>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簡單、方便</a:t>
            </a:r>
          </a:p>
        </p:txBody>
      </p:sp>
    </p:spTree>
    <p:extLst>
      <p:ext uri="{BB962C8B-B14F-4D97-AF65-F5344CB8AC3E}">
        <p14:creationId xmlns:p14="http://schemas.microsoft.com/office/powerpoint/2010/main" val="3839842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600" fill="hold"/>
                                        <p:tgtEl>
                                          <p:spTgt spid="25"/>
                                        </p:tgtEl>
                                        <p:attrNameLst>
                                          <p:attrName>ppt_w</p:attrName>
                                        </p:attrNameLst>
                                      </p:cBhvr>
                                      <p:tavLst>
                                        <p:tav tm="0">
                                          <p:val>
                                            <p:fltVal val="0"/>
                                          </p:val>
                                        </p:tav>
                                        <p:tav tm="100000">
                                          <p:val>
                                            <p:strVal val="#ppt_w"/>
                                          </p:val>
                                        </p:tav>
                                      </p:tavLst>
                                    </p:anim>
                                    <p:anim calcmode="lin" valueType="num">
                                      <p:cBhvr>
                                        <p:cTn id="8" dur="600" fill="hold"/>
                                        <p:tgtEl>
                                          <p:spTgt spid="25"/>
                                        </p:tgtEl>
                                        <p:attrNameLst>
                                          <p:attrName>ppt_h</p:attrName>
                                        </p:attrNameLst>
                                      </p:cBhvr>
                                      <p:tavLst>
                                        <p:tav tm="0">
                                          <p:val>
                                            <p:fltVal val="0"/>
                                          </p:val>
                                        </p:tav>
                                        <p:tav tm="100000">
                                          <p:val>
                                            <p:strVal val="#ppt_h"/>
                                          </p:val>
                                        </p:tav>
                                      </p:tavLst>
                                    </p:anim>
                                    <p:animEffect transition="in" filter="fade">
                                      <p:cBhvr>
                                        <p:cTn id="9" dur="600"/>
                                        <p:tgtEl>
                                          <p:spTgt spid="25"/>
                                        </p:tgtEl>
                                      </p:cBhvr>
                                    </p:animEffect>
                                  </p:childTnLst>
                                </p:cTn>
                              </p:par>
                            </p:childTnLst>
                          </p:cTn>
                        </p:par>
                        <p:par>
                          <p:cTn id="10" fill="hold">
                            <p:stCondLst>
                              <p:cond delay="600"/>
                            </p:stCondLst>
                            <p:childTnLst>
                              <p:par>
                                <p:cTn id="11" presetID="22" presetClass="entr" presetSubtype="4"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down)">
                                      <p:cBhvr>
                                        <p:cTn id="1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F56FB18-75B4-41D4-8558-B57C981861E1}"/>
              </a:ext>
            </a:extLst>
          </p:cNvPr>
          <p:cNvSpPr/>
          <p:nvPr/>
        </p:nvSpPr>
        <p:spPr>
          <a:xfrm>
            <a:off x="1263318" y="1084082"/>
            <a:ext cx="9982859" cy="5566610"/>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26" name="群組 25">
            <a:extLst>
              <a:ext uri="{FF2B5EF4-FFF2-40B4-BE49-F238E27FC236}">
                <a16:creationId xmlns:a16="http://schemas.microsoft.com/office/drawing/2014/main" id="{AA23F580-4E18-49FA-96CA-A9D6150E9A97}"/>
              </a:ext>
            </a:extLst>
          </p:cNvPr>
          <p:cNvGrpSpPr/>
          <p:nvPr/>
        </p:nvGrpSpPr>
        <p:grpSpPr>
          <a:xfrm>
            <a:off x="568801" y="1091784"/>
            <a:ext cx="694512" cy="1732548"/>
            <a:chOff x="568806" y="1294019"/>
            <a:chExt cx="694512" cy="1732548"/>
          </a:xfrm>
          <a:solidFill>
            <a:srgbClr val="CCECFF"/>
          </a:solidFill>
        </p:grpSpPr>
        <p:sp>
          <p:nvSpPr>
            <p:cNvPr id="27" name="梯形 26">
              <a:extLst>
                <a:ext uri="{FF2B5EF4-FFF2-40B4-BE49-F238E27FC236}">
                  <a16:creationId xmlns:a16="http://schemas.microsoft.com/office/drawing/2014/main" id="{71201DD3-C3B2-43A8-B16D-A2CB58D6EC03}"/>
                </a:ext>
              </a:extLst>
            </p:cNvPr>
            <p:cNvSpPr/>
            <p:nvPr/>
          </p:nvSpPr>
          <p:spPr>
            <a:xfrm rot="16200000">
              <a:off x="49788" y="1813037"/>
              <a:ext cx="1732548" cy="69451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884F9B3B-CBDF-45BA-A65F-F76D5681B03F}"/>
                </a:ext>
              </a:extLst>
            </p:cNvPr>
            <p:cNvSpPr txBox="1"/>
            <p:nvPr/>
          </p:nvSpPr>
          <p:spPr>
            <a:xfrm>
              <a:off x="644189" y="1510993"/>
              <a:ext cx="543739" cy="1384995"/>
            </a:xfrm>
            <a:prstGeom prst="rect">
              <a:avLst/>
            </a:prstGeom>
            <a:grpFill/>
          </p:spPr>
          <p:txBody>
            <a:bodyPr wrap="none" rtlCol="0">
              <a:spAutoFit/>
            </a:bodyPr>
            <a:lstStyle/>
            <a:p>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情</a:t>
              </a:r>
              <a:endParaRPr lang="en-US" altLang="zh-TW" sz="2800" b="1" dirty="0">
                <a:solidFill>
                  <a:schemeClr val="bg2">
                    <a:lumMod val="2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境</a:t>
              </a:r>
              <a:endParaRPr lang="en-US" altLang="zh-TW" sz="2800" b="1" dirty="0">
                <a:solidFill>
                  <a:schemeClr val="bg2">
                    <a:lumMod val="2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 </a:t>
              </a:r>
              <a:r>
                <a:rPr lang="en-US" altLang="zh-TW" sz="2800" b="1" dirty="0">
                  <a:solidFill>
                    <a:schemeClr val="bg2">
                      <a:lumMod val="25000"/>
                    </a:schemeClr>
                  </a:solidFill>
                  <a:latin typeface="微軟正黑體" panose="020B0604030504040204" pitchFamily="34" charset="-120"/>
                  <a:ea typeface="微軟正黑體" panose="020B0604030504040204" pitchFamily="34" charset="-120"/>
                </a:rPr>
                <a:t>1</a:t>
              </a:r>
              <a:endParaRPr lang="zh-TW" altLang="en-US" sz="3200" b="1" dirty="0">
                <a:solidFill>
                  <a:schemeClr val="bg2">
                    <a:lumMod val="25000"/>
                  </a:schemeClr>
                </a:solidFill>
                <a:latin typeface="微軟正黑體" panose="020B0604030504040204" pitchFamily="34" charset="-120"/>
                <a:ea typeface="微軟正黑體" panose="020B0604030504040204" pitchFamily="34" charset="-120"/>
              </a:endParaRPr>
            </a:p>
          </p:txBody>
        </p:sp>
      </p:grpSp>
      <p:grpSp>
        <p:nvGrpSpPr>
          <p:cNvPr id="29" name="群組 28">
            <a:extLst>
              <a:ext uri="{FF2B5EF4-FFF2-40B4-BE49-F238E27FC236}">
                <a16:creationId xmlns:a16="http://schemas.microsoft.com/office/drawing/2014/main" id="{CFE4BBAC-6392-4FBA-84E2-CE4ECED9A6E4}"/>
              </a:ext>
            </a:extLst>
          </p:cNvPr>
          <p:cNvGrpSpPr/>
          <p:nvPr/>
        </p:nvGrpSpPr>
        <p:grpSpPr>
          <a:xfrm>
            <a:off x="568797" y="2840629"/>
            <a:ext cx="694512" cy="1732548"/>
            <a:chOff x="568805" y="3026567"/>
            <a:chExt cx="694512" cy="1732548"/>
          </a:xfrm>
        </p:grpSpPr>
        <p:sp>
          <p:nvSpPr>
            <p:cNvPr id="30" name="梯形 29">
              <a:extLst>
                <a:ext uri="{FF2B5EF4-FFF2-40B4-BE49-F238E27FC236}">
                  <a16:creationId xmlns:a16="http://schemas.microsoft.com/office/drawing/2014/main" id="{28D332BC-4024-4891-8DAF-51D2A2DF0FA7}"/>
                </a:ext>
              </a:extLst>
            </p:cNvPr>
            <p:cNvSpPr/>
            <p:nvPr/>
          </p:nvSpPr>
          <p:spPr>
            <a:xfrm rot="16200000">
              <a:off x="49787" y="3545585"/>
              <a:ext cx="1732548" cy="694512"/>
            </a:xfrm>
            <a:prstGeom prst="trapezoid">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61254F68-4A0A-41F7-8998-625159FF8E67}"/>
                </a:ext>
              </a:extLst>
            </p:cNvPr>
            <p:cNvSpPr txBox="1"/>
            <p:nvPr/>
          </p:nvSpPr>
          <p:spPr>
            <a:xfrm>
              <a:off x="634732" y="3209571"/>
              <a:ext cx="543739" cy="1384995"/>
            </a:xfrm>
            <a:prstGeom prst="rect">
              <a:avLst/>
            </a:prstGeom>
            <a:noFill/>
          </p:spPr>
          <p:txBody>
            <a:bodyPr wrap="none" rtlCol="0">
              <a:spAutoFit/>
            </a:bodyPr>
            <a:lstStyle/>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情</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境</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 </a:t>
              </a:r>
              <a:r>
                <a:rPr lang="en-US" altLang="zh-TW" sz="2800" b="1" dirty="0">
                  <a:solidFill>
                    <a:schemeClr val="bg2">
                      <a:lumMod val="75000"/>
                    </a:schemeClr>
                  </a:solidFill>
                  <a:latin typeface="微軟正黑體" panose="020B0604030504040204" pitchFamily="34" charset="-120"/>
                  <a:ea typeface="微軟正黑體" panose="020B0604030504040204" pitchFamily="34" charset="-120"/>
                </a:rPr>
                <a:t>2</a:t>
              </a:r>
              <a:endParaRPr lang="zh-TW" altLang="en-US" sz="3200" b="1" dirty="0">
                <a:solidFill>
                  <a:schemeClr val="bg2">
                    <a:lumMod val="75000"/>
                  </a:schemeClr>
                </a:solidFill>
                <a:latin typeface="微軟正黑體" panose="020B0604030504040204" pitchFamily="34" charset="-120"/>
                <a:ea typeface="微軟正黑體" panose="020B0604030504040204" pitchFamily="34" charset="-120"/>
              </a:endParaRPr>
            </a:p>
          </p:txBody>
        </p:sp>
      </p:grpSp>
      <p:grpSp>
        <p:nvGrpSpPr>
          <p:cNvPr id="32" name="群組 31">
            <a:extLst>
              <a:ext uri="{FF2B5EF4-FFF2-40B4-BE49-F238E27FC236}">
                <a16:creationId xmlns:a16="http://schemas.microsoft.com/office/drawing/2014/main" id="{4A1C1E6E-D3A2-4BD5-96C2-344AC1B56781}"/>
              </a:ext>
            </a:extLst>
          </p:cNvPr>
          <p:cNvGrpSpPr/>
          <p:nvPr/>
        </p:nvGrpSpPr>
        <p:grpSpPr>
          <a:xfrm>
            <a:off x="568797" y="4589474"/>
            <a:ext cx="694512" cy="1732548"/>
            <a:chOff x="568803" y="4749152"/>
            <a:chExt cx="694512" cy="1732548"/>
          </a:xfrm>
          <a:solidFill>
            <a:schemeClr val="accent4">
              <a:lumMod val="60000"/>
              <a:lumOff val="40000"/>
            </a:schemeClr>
          </a:solidFill>
        </p:grpSpPr>
        <p:sp>
          <p:nvSpPr>
            <p:cNvPr id="33" name="梯形 32">
              <a:extLst>
                <a:ext uri="{FF2B5EF4-FFF2-40B4-BE49-F238E27FC236}">
                  <a16:creationId xmlns:a16="http://schemas.microsoft.com/office/drawing/2014/main" id="{9BE92D48-A299-4E3B-B5D6-84EE7174F5A0}"/>
                </a:ext>
              </a:extLst>
            </p:cNvPr>
            <p:cNvSpPr/>
            <p:nvPr/>
          </p:nvSpPr>
          <p:spPr>
            <a:xfrm rot="16200000">
              <a:off x="49785" y="5268170"/>
              <a:ext cx="1732548" cy="69451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3A1754C1-0CD5-46B7-95C5-D6293670622F}"/>
                </a:ext>
              </a:extLst>
            </p:cNvPr>
            <p:cNvSpPr txBox="1"/>
            <p:nvPr/>
          </p:nvSpPr>
          <p:spPr>
            <a:xfrm>
              <a:off x="644188" y="4937027"/>
              <a:ext cx="543739" cy="1384995"/>
            </a:xfrm>
            <a:prstGeom prst="rect">
              <a:avLst/>
            </a:prstGeom>
            <a:grpFill/>
          </p:spPr>
          <p:txBody>
            <a:bodyPr wrap="none" rtlCol="0">
              <a:spAutoFit/>
            </a:bodyPr>
            <a:lstStyle/>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情</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境</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 </a:t>
              </a:r>
              <a:r>
                <a:rPr lang="en-US" altLang="zh-TW" sz="2800" b="1" dirty="0">
                  <a:solidFill>
                    <a:schemeClr val="bg2">
                      <a:lumMod val="75000"/>
                    </a:schemeClr>
                  </a:solidFill>
                  <a:latin typeface="微軟正黑體" panose="020B0604030504040204" pitchFamily="34" charset="-120"/>
                  <a:ea typeface="微軟正黑體" panose="020B0604030504040204" pitchFamily="34" charset="-120"/>
                </a:rPr>
                <a:t>3</a:t>
              </a:r>
              <a:endParaRPr lang="zh-TW" altLang="en-US" sz="3200" b="1" dirty="0">
                <a:solidFill>
                  <a:schemeClr val="bg2">
                    <a:lumMod val="75000"/>
                  </a:schemeClr>
                </a:solidFill>
                <a:latin typeface="微軟正黑體" panose="020B0604030504040204" pitchFamily="34" charset="-120"/>
                <a:ea typeface="微軟正黑體" panose="020B0604030504040204" pitchFamily="34" charset="-120"/>
              </a:endParaRPr>
            </a:p>
          </p:txBody>
        </p:sp>
      </p:grpSp>
      <p:sp>
        <p:nvSpPr>
          <p:cNvPr id="4" name="投影片編號版面配置區 3">
            <a:extLst>
              <a:ext uri="{FF2B5EF4-FFF2-40B4-BE49-F238E27FC236}">
                <a16:creationId xmlns:a16="http://schemas.microsoft.com/office/drawing/2014/main" id="{5A67BEF3-3D31-4801-A6DF-9C22F48817A5}"/>
              </a:ext>
            </a:extLst>
          </p:cNvPr>
          <p:cNvSpPr>
            <a:spLocks noGrp="1"/>
          </p:cNvSpPr>
          <p:nvPr>
            <p:ph type="sldNum" sz="quarter" idx="12"/>
          </p:nvPr>
        </p:nvSpPr>
        <p:spPr/>
        <p:txBody>
          <a:bodyPr/>
          <a:lstStyle/>
          <a:p>
            <a:fld id="{E0D849EB-583D-4959-852A-AB54E4E329B4}" type="slidenum">
              <a:rPr lang="zh-TW" altLang="en-US" smtClean="0"/>
              <a:t>13</a:t>
            </a:fld>
            <a:endParaRPr lang="zh-TW" altLang="en-US" dirty="0"/>
          </a:p>
        </p:txBody>
      </p:sp>
      <p:sp>
        <p:nvSpPr>
          <p:cNvPr id="6" name="標題 20">
            <a:extLst>
              <a:ext uri="{FF2B5EF4-FFF2-40B4-BE49-F238E27FC236}">
                <a16:creationId xmlns:a16="http://schemas.microsoft.com/office/drawing/2014/main" id="{A69860EA-B5AB-49C0-B0B1-E584AE87770A}"/>
              </a:ext>
            </a:extLst>
          </p:cNvPr>
          <p:cNvSpPr txBox="1">
            <a:spLocks/>
          </p:cNvSpPr>
          <p:nvPr/>
        </p:nvSpPr>
        <p:spPr>
          <a:xfrm>
            <a:off x="0" y="175030"/>
            <a:ext cx="5979695" cy="721895"/>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3600" b="1" dirty="0">
                <a:solidFill>
                  <a:schemeClr val="bg2">
                    <a:lumMod val="50000"/>
                  </a:schemeClr>
                </a:solidFill>
                <a:latin typeface="Segoe UI Black" panose="020B0A02040204020203" pitchFamily="34" charset="0"/>
                <a:ea typeface="Segoe UI Black" panose="020B0A02040204020203" pitchFamily="34" charset="0"/>
              </a:rPr>
              <a:t>FarmIn </a:t>
            </a:r>
            <a:r>
              <a:rPr lang="zh-TW" altLang="en-US" sz="3600" b="1" dirty="0">
                <a:solidFill>
                  <a:schemeClr val="bg2">
                    <a:lumMod val="50000"/>
                  </a:schemeClr>
                </a:solidFill>
                <a:latin typeface="Segoe UI Black" panose="020B0A02040204020203" pitchFamily="34" charset="0"/>
                <a:ea typeface="Segoe UI Black" panose="020B0A02040204020203" pitchFamily="34" charset="0"/>
              </a:rPr>
              <a:t>農業支援管理系統</a:t>
            </a:r>
            <a:endParaRPr lang="zh-TW" altLang="en-US" sz="3600" b="1" dirty="0">
              <a:solidFill>
                <a:schemeClr val="bg2">
                  <a:lumMod val="50000"/>
                </a:schemeClr>
              </a:solidFill>
              <a:latin typeface="Segoe UI Black" panose="020B0A02040204020203" pitchFamily="34" charset="0"/>
              <a:ea typeface="微軟正黑體" panose="020B0604030504040204" pitchFamily="34" charset="-120"/>
            </a:endParaRPr>
          </a:p>
        </p:txBody>
      </p:sp>
      <p:grpSp>
        <p:nvGrpSpPr>
          <p:cNvPr id="12" name="群組 11">
            <a:extLst>
              <a:ext uri="{FF2B5EF4-FFF2-40B4-BE49-F238E27FC236}">
                <a16:creationId xmlns:a16="http://schemas.microsoft.com/office/drawing/2014/main" id="{DC4B3A3B-8EF4-4AE2-989D-9C4A1EEE4F3F}"/>
              </a:ext>
            </a:extLst>
          </p:cNvPr>
          <p:cNvGrpSpPr/>
          <p:nvPr/>
        </p:nvGrpSpPr>
        <p:grpSpPr>
          <a:xfrm>
            <a:off x="9940606" y="-567802"/>
            <a:ext cx="2288368" cy="1970105"/>
            <a:chOff x="9949832" y="-520069"/>
            <a:chExt cx="2288368" cy="1970105"/>
          </a:xfrm>
        </p:grpSpPr>
        <p:pic>
          <p:nvPicPr>
            <p:cNvPr id="16" name="圖片 15" descr="一張含有 文字 的圖片&#10;&#10;自動產生的描述">
              <a:extLst>
                <a:ext uri="{FF2B5EF4-FFF2-40B4-BE49-F238E27FC236}">
                  <a16:creationId xmlns:a16="http://schemas.microsoft.com/office/drawing/2014/main" id="{BBABEF8A-4E12-4B87-8DC1-8BA209DF5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095" y="-520069"/>
              <a:ext cx="1970105" cy="1970105"/>
            </a:xfrm>
            <a:prstGeom prst="rect">
              <a:avLst/>
            </a:prstGeom>
          </p:spPr>
        </p:pic>
        <p:pic>
          <p:nvPicPr>
            <p:cNvPr id="18" name="圖片 17">
              <a:extLst>
                <a:ext uri="{FF2B5EF4-FFF2-40B4-BE49-F238E27FC236}">
                  <a16:creationId xmlns:a16="http://schemas.microsoft.com/office/drawing/2014/main" id="{3B2BD8C9-3A4E-4186-9EEA-8A252C3B8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832" y="255041"/>
              <a:ext cx="445577" cy="445577"/>
            </a:xfrm>
            <a:prstGeom prst="rect">
              <a:avLst/>
            </a:prstGeom>
          </p:spPr>
        </p:pic>
      </p:grpSp>
      <p:sp>
        <p:nvSpPr>
          <p:cNvPr id="35" name="語音泡泡: 圓角矩形 34">
            <a:extLst>
              <a:ext uri="{FF2B5EF4-FFF2-40B4-BE49-F238E27FC236}">
                <a16:creationId xmlns:a16="http://schemas.microsoft.com/office/drawing/2014/main" id="{FCC69279-7265-4119-9322-C9B01E1A08F9}"/>
              </a:ext>
            </a:extLst>
          </p:cNvPr>
          <p:cNvSpPr/>
          <p:nvPr/>
        </p:nvSpPr>
        <p:spPr>
          <a:xfrm>
            <a:off x="9362395" y="1495654"/>
            <a:ext cx="2185421" cy="1333378"/>
          </a:xfrm>
          <a:prstGeom prst="wedgeRoundRectCallout">
            <a:avLst>
              <a:gd name="adj1" fmla="val -60649"/>
              <a:gd name="adj2" fmla="val 95372"/>
              <a:gd name="adj3" fmla="val 16667"/>
            </a:avLst>
          </a:prstGeom>
          <a:solidFill>
            <a:schemeClr val="bg1"/>
          </a:solidFill>
          <a:ln w="28575">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通知可採收</a:t>
            </a:r>
            <a:endParaRPr lang="en-US" altLang="zh-TW" sz="2800" b="1" dirty="0">
              <a:solidFill>
                <a:schemeClr val="bg2">
                  <a:lumMod val="25000"/>
                </a:schemeClr>
              </a:solidFill>
              <a:latin typeface="微軟正黑體" panose="020B0604030504040204" pitchFamily="34" charset="-120"/>
              <a:ea typeface="微軟正黑體" panose="020B0604030504040204" pitchFamily="34" charset="-120"/>
            </a:endParaRPr>
          </a:p>
          <a:p>
            <a:pPr algn="ctr"/>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之作物</a:t>
            </a:r>
          </a:p>
        </p:txBody>
      </p:sp>
      <p:pic>
        <p:nvPicPr>
          <p:cNvPr id="20" name="圖片 19">
            <a:extLst>
              <a:ext uri="{FF2B5EF4-FFF2-40B4-BE49-F238E27FC236}">
                <a16:creationId xmlns:a16="http://schemas.microsoft.com/office/drawing/2014/main" id="{66222C9D-9F90-4046-BF2A-83F214E7E0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9013" y="1210418"/>
            <a:ext cx="7092223" cy="5313937"/>
          </a:xfrm>
          <a:prstGeom prst="rect">
            <a:avLst/>
          </a:prstGeom>
        </p:spPr>
      </p:pic>
      <p:pic>
        <p:nvPicPr>
          <p:cNvPr id="21" name="圖片 20">
            <a:extLst>
              <a:ext uri="{FF2B5EF4-FFF2-40B4-BE49-F238E27FC236}">
                <a16:creationId xmlns:a16="http://schemas.microsoft.com/office/drawing/2014/main" id="{9306E3BC-7813-471A-88C0-F5F5D32D3333}"/>
              </a:ext>
            </a:extLst>
          </p:cNvPr>
          <p:cNvPicPr>
            <a:picLocks noChangeAspect="1"/>
          </p:cNvPicPr>
          <p:nvPr/>
        </p:nvPicPr>
        <p:blipFill rotWithShape="1">
          <a:blip r:embed="rId5">
            <a:extLst>
              <a:ext uri="{28A0092B-C50C-407E-A947-70E740481C1C}">
                <a14:useLocalDpi xmlns:a14="http://schemas.microsoft.com/office/drawing/2010/main" val="0"/>
              </a:ext>
            </a:extLst>
          </a:blip>
          <a:srcRect l="66697" t="24927" r="2465" b="44941"/>
          <a:stretch/>
        </p:blipFill>
        <p:spPr>
          <a:xfrm>
            <a:off x="5967562" y="2349831"/>
            <a:ext cx="3059253" cy="2239643"/>
          </a:xfrm>
          <a:prstGeom prst="rect">
            <a:avLst/>
          </a:prstGeom>
          <a:ln w="38100">
            <a:solidFill>
              <a:srgbClr val="FF0000"/>
            </a:solidFill>
          </a:ln>
        </p:spPr>
      </p:pic>
    </p:spTree>
    <p:extLst>
      <p:ext uri="{BB962C8B-B14F-4D97-AF65-F5344CB8AC3E}">
        <p14:creationId xmlns:p14="http://schemas.microsoft.com/office/powerpoint/2010/main" val="2864649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600" fill="hold"/>
                                        <p:tgtEl>
                                          <p:spTgt spid="21"/>
                                        </p:tgtEl>
                                        <p:attrNameLst>
                                          <p:attrName>ppt_w</p:attrName>
                                        </p:attrNameLst>
                                      </p:cBhvr>
                                      <p:tavLst>
                                        <p:tav tm="0">
                                          <p:val>
                                            <p:fltVal val="0"/>
                                          </p:val>
                                        </p:tav>
                                        <p:tav tm="100000">
                                          <p:val>
                                            <p:strVal val="#ppt_w"/>
                                          </p:val>
                                        </p:tav>
                                      </p:tavLst>
                                    </p:anim>
                                    <p:anim calcmode="lin" valueType="num">
                                      <p:cBhvr>
                                        <p:cTn id="8" dur="600" fill="hold"/>
                                        <p:tgtEl>
                                          <p:spTgt spid="21"/>
                                        </p:tgtEl>
                                        <p:attrNameLst>
                                          <p:attrName>ppt_h</p:attrName>
                                        </p:attrNameLst>
                                      </p:cBhvr>
                                      <p:tavLst>
                                        <p:tav tm="0">
                                          <p:val>
                                            <p:fltVal val="0"/>
                                          </p:val>
                                        </p:tav>
                                        <p:tav tm="100000">
                                          <p:val>
                                            <p:strVal val="#ppt_h"/>
                                          </p:val>
                                        </p:tav>
                                      </p:tavLst>
                                    </p:anim>
                                    <p:animEffect transition="in" filter="fade">
                                      <p:cBhvr>
                                        <p:cTn id="9" dur="600"/>
                                        <p:tgtEl>
                                          <p:spTgt spid="21"/>
                                        </p:tgtEl>
                                      </p:cBhvr>
                                    </p:animEffect>
                                  </p:childTnLst>
                                </p:cTn>
                              </p:par>
                            </p:childTnLst>
                          </p:cTn>
                        </p:par>
                        <p:par>
                          <p:cTn id="10" fill="hold">
                            <p:stCondLst>
                              <p:cond delay="600"/>
                            </p:stCondLst>
                            <p:childTnLst>
                              <p:par>
                                <p:cTn id="11" presetID="22" presetClass="entr" presetSubtype="4" fill="hold" grpId="0"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A67BEF3-3D31-4801-A6DF-9C22F48817A5}"/>
              </a:ext>
            </a:extLst>
          </p:cNvPr>
          <p:cNvSpPr>
            <a:spLocks noGrp="1"/>
          </p:cNvSpPr>
          <p:nvPr>
            <p:ph type="sldNum" sz="quarter" idx="12"/>
          </p:nvPr>
        </p:nvSpPr>
        <p:spPr/>
        <p:txBody>
          <a:bodyPr/>
          <a:lstStyle/>
          <a:p>
            <a:fld id="{E0D849EB-583D-4959-852A-AB54E4E329B4}" type="slidenum">
              <a:rPr lang="zh-TW" altLang="en-US" smtClean="0"/>
              <a:t>14</a:t>
            </a:fld>
            <a:endParaRPr lang="zh-TW" altLang="en-US" dirty="0"/>
          </a:p>
        </p:txBody>
      </p:sp>
      <p:sp>
        <p:nvSpPr>
          <p:cNvPr id="6" name="標題 20">
            <a:extLst>
              <a:ext uri="{FF2B5EF4-FFF2-40B4-BE49-F238E27FC236}">
                <a16:creationId xmlns:a16="http://schemas.microsoft.com/office/drawing/2014/main" id="{A69860EA-B5AB-49C0-B0B1-E584AE87770A}"/>
              </a:ext>
            </a:extLst>
          </p:cNvPr>
          <p:cNvSpPr txBox="1">
            <a:spLocks/>
          </p:cNvSpPr>
          <p:nvPr/>
        </p:nvSpPr>
        <p:spPr>
          <a:xfrm>
            <a:off x="0" y="175030"/>
            <a:ext cx="5979695" cy="721895"/>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3600" b="1" dirty="0">
                <a:solidFill>
                  <a:schemeClr val="bg2">
                    <a:lumMod val="50000"/>
                  </a:schemeClr>
                </a:solidFill>
                <a:latin typeface="Segoe UI Black" panose="020B0A02040204020203" pitchFamily="34" charset="0"/>
                <a:ea typeface="Segoe UI Black" panose="020B0A02040204020203" pitchFamily="34" charset="0"/>
              </a:rPr>
              <a:t>FarmIn </a:t>
            </a:r>
            <a:r>
              <a:rPr lang="zh-TW" altLang="en-US" sz="3600" b="1" dirty="0">
                <a:solidFill>
                  <a:schemeClr val="bg2">
                    <a:lumMod val="50000"/>
                  </a:schemeClr>
                </a:solidFill>
                <a:latin typeface="Segoe UI Black" panose="020B0A02040204020203" pitchFamily="34" charset="0"/>
                <a:ea typeface="Segoe UI Black" panose="020B0A02040204020203" pitchFamily="34" charset="0"/>
              </a:rPr>
              <a:t>農業支援管理系統</a:t>
            </a:r>
            <a:endParaRPr lang="zh-TW" altLang="en-US" sz="3600" b="1" dirty="0">
              <a:solidFill>
                <a:schemeClr val="bg2">
                  <a:lumMod val="50000"/>
                </a:schemeClr>
              </a:solidFill>
              <a:latin typeface="Segoe UI Black" panose="020B0A02040204020203" pitchFamily="34" charset="0"/>
              <a:ea typeface="微軟正黑體" panose="020B0604030504040204" pitchFamily="34" charset="-120"/>
            </a:endParaRPr>
          </a:p>
        </p:txBody>
      </p:sp>
      <p:grpSp>
        <p:nvGrpSpPr>
          <p:cNvPr id="12" name="群組 11">
            <a:extLst>
              <a:ext uri="{FF2B5EF4-FFF2-40B4-BE49-F238E27FC236}">
                <a16:creationId xmlns:a16="http://schemas.microsoft.com/office/drawing/2014/main" id="{DC4B3A3B-8EF4-4AE2-989D-9C4A1EEE4F3F}"/>
              </a:ext>
            </a:extLst>
          </p:cNvPr>
          <p:cNvGrpSpPr/>
          <p:nvPr/>
        </p:nvGrpSpPr>
        <p:grpSpPr>
          <a:xfrm>
            <a:off x="9940606" y="-567802"/>
            <a:ext cx="2288368" cy="1970105"/>
            <a:chOff x="9949832" y="-520069"/>
            <a:chExt cx="2288368" cy="1970105"/>
          </a:xfrm>
        </p:grpSpPr>
        <p:pic>
          <p:nvPicPr>
            <p:cNvPr id="16" name="圖片 15" descr="一張含有 文字 的圖片&#10;&#10;自動產生的描述">
              <a:extLst>
                <a:ext uri="{FF2B5EF4-FFF2-40B4-BE49-F238E27FC236}">
                  <a16:creationId xmlns:a16="http://schemas.microsoft.com/office/drawing/2014/main" id="{BBABEF8A-4E12-4B87-8DC1-8BA209DF5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095" y="-520069"/>
              <a:ext cx="1970105" cy="1970105"/>
            </a:xfrm>
            <a:prstGeom prst="rect">
              <a:avLst/>
            </a:prstGeom>
          </p:spPr>
        </p:pic>
        <p:pic>
          <p:nvPicPr>
            <p:cNvPr id="18" name="圖片 17">
              <a:extLst>
                <a:ext uri="{FF2B5EF4-FFF2-40B4-BE49-F238E27FC236}">
                  <a16:creationId xmlns:a16="http://schemas.microsoft.com/office/drawing/2014/main" id="{3B2BD8C9-3A4E-4186-9EEA-8A252C3B8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832" y="255041"/>
              <a:ext cx="445577" cy="445577"/>
            </a:xfrm>
            <a:prstGeom prst="rect">
              <a:avLst/>
            </a:prstGeom>
          </p:spPr>
        </p:pic>
      </p:grpSp>
      <p:sp>
        <p:nvSpPr>
          <p:cNvPr id="19" name="矩形 18">
            <a:extLst>
              <a:ext uri="{FF2B5EF4-FFF2-40B4-BE49-F238E27FC236}">
                <a16:creationId xmlns:a16="http://schemas.microsoft.com/office/drawing/2014/main" id="{113A24C6-04F6-4281-86CE-CC3742D07F7E}"/>
              </a:ext>
            </a:extLst>
          </p:cNvPr>
          <p:cNvSpPr/>
          <p:nvPr/>
        </p:nvSpPr>
        <p:spPr>
          <a:xfrm>
            <a:off x="1244391" y="1091784"/>
            <a:ext cx="9982859" cy="556661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24" name="群組 23">
            <a:extLst>
              <a:ext uri="{FF2B5EF4-FFF2-40B4-BE49-F238E27FC236}">
                <a16:creationId xmlns:a16="http://schemas.microsoft.com/office/drawing/2014/main" id="{A82CCFFA-7152-427F-9C34-780A9A69DA20}"/>
              </a:ext>
            </a:extLst>
          </p:cNvPr>
          <p:cNvGrpSpPr/>
          <p:nvPr/>
        </p:nvGrpSpPr>
        <p:grpSpPr>
          <a:xfrm>
            <a:off x="568801" y="1091784"/>
            <a:ext cx="694512" cy="1732548"/>
            <a:chOff x="568806" y="1294019"/>
            <a:chExt cx="694512" cy="1732548"/>
          </a:xfrm>
          <a:solidFill>
            <a:srgbClr val="CCFFFF"/>
          </a:solidFill>
        </p:grpSpPr>
        <p:sp>
          <p:nvSpPr>
            <p:cNvPr id="25" name="梯形 24">
              <a:extLst>
                <a:ext uri="{FF2B5EF4-FFF2-40B4-BE49-F238E27FC236}">
                  <a16:creationId xmlns:a16="http://schemas.microsoft.com/office/drawing/2014/main" id="{50C6FF3C-92C6-450F-80DD-F2F0DCA3F8EB}"/>
                </a:ext>
              </a:extLst>
            </p:cNvPr>
            <p:cNvSpPr/>
            <p:nvPr/>
          </p:nvSpPr>
          <p:spPr>
            <a:xfrm rot="16200000">
              <a:off x="49788" y="1813037"/>
              <a:ext cx="1732548" cy="694512"/>
            </a:xfrm>
            <a:prstGeom prst="trapezoid">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1DE9EAEE-D92C-4D54-9806-1100BE1EE34B}"/>
                </a:ext>
              </a:extLst>
            </p:cNvPr>
            <p:cNvSpPr txBox="1"/>
            <p:nvPr/>
          </p:nvSpPr>
          <p:spPr>
            <a:xfrm>
              <a:off x="644189" y="1510993"/>
              <a:ext cx="543739" cy="1384995"/>
            </a:xfrm>
            <a:prstGeom prst="rect">
              <a:avLst/>
            </a:prstGeom>
            <a:noFill/>
          </p:spPr>
          <p:txBody>
            <a:bodyPr wrap="none" rtlCol="0">
              <a:spAutoFit/>
            </a:bodyPr>
            <a:lstStyle/>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情</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境</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 </a:t>
              </a:r>
              <a:r>
                <a:rPr lang="en-US" altLang="zh-TW" sz="2800" b="1" dirty="0">
                  <a:solidFill>
                    <a:schemeClr val="bg2">
                      <a:lumMod val="75000"/>
                    </a:schemeClr>
                  </a:solidFill>
                  <a:latin typeface="微軟正黑體" panose="020B0604030504040204" pitchFamily="34" charset="-120"/>
                  <a:ea typeface="微軟正黑體" panose="020B0604030504040204" pitchFamily="34" charset="-120"/>
                </a:rPr>
                <a:t>1</a:t>
              </a:r>
              <a:endParaRPr lang="zh-TW" altLang="en-US" sz="3200" b="1" dirty="0">
                <a:solidFill>
                  <a:schemeClr val="bg2">
                    <a:lumMod val="75000"/>
                  </a:schemeClr>
                </a:solidFill>
                <a:latin typeface="微軟正黑體" panose="020B0604030504040204" pitchFamily="34" charset="-120"/>
                <a:ea typeface="微軟正黑體" panose="020B0604030504040204" pitchFamily="34" charset="-120"/>
              </a:endParaRPr>
            </a:p>
          </p:txBody>
        </p:sp>
      </p:grpSp>
      <p:grpSp>
        <p:nvGrpSpPr>
          <p:cNvPr id="27" name="群組 26">
            <a:extLst>
              <a:ext uri="{FF2B5EF4-FFF2-40B4-BE49-F238E27FC236}">
                <a16:creationId xmlns:a16="http://schemas.microsoft.com/office/drawing/2014/main" id="{1840AD28-50D0-45D4-8B5F-8650E1299DC3}"/>
              </a:ext>
            </a:extLst>
          </p:cNvPr>
          <p:cNvGrpSpPr/>
          <p:nvPr/>
        </p:nvGrpSpPr>
        <p:grpSpPr>
          <a:xfrm>
            <a:off x="612089" y="2838065"/>
            <a:ext cx="694512" cy="1732548"/>
            <a:chOff x="568805" y="3026567"/>
            <a:chExt cx="694512" cy="1732548"/>
          </a:xfrm>
        </p:grpSpPr>
        <p:sp>
          <p:nvSpPr>
            <p:cNvPr id="28" name="梯形 27">
              <a:extLst>
                <a:ext uri="{FF2B5EF4-FFF2-40B4-BE49-F238E27FC236}">
                  <a16:creationId xmlns:a16="http://schemas.microsoft.com/office/drawing/2014/main" id="{2E0F12E0-288B-43E2-A5D4-53A7DBBDA269}"/>
                </a:ext>
              </a:extLst>
            </p:cNvPr>
            <p:cNvSpPr/>
            <p:nvPr/>
          </p:nvSpPr>
          <p:spPr>
            <a:xfrm rot="16200000">
              <a:off x="49787" y="3545585"/>
              <a:ext cx="1732548" cy="694512"/>
            </a:xfrm>
            <a:prstGeom prst="trapezoid">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E1258AA7-A31D-4258-883B-80EADC0901D5}"/>
                </a:ext>
              </a:extLst>
            </p:cNvPr>
            <p:cNvSpPr txBox="1"/>
            <p:nvPr/>
          </p:nvSpPr>
          <p:spPr>
            <a:xfrm>
              <a:off x="634732" y="3209571"/>
              <a:ext cx="543739" cy="1384995"/>
            </a:xfrm>
            <a:prstGeom prst="rect">
              <a:avLst/>
            </a:prstGeom>
            <a:noFill/>
          </p:spPr>
          <p:txBody>
            <a:bodyPr wrap="none" rtlCol="0">
              <a:spAutoFit/>
            </a:bodyPr>
            <a:lstStyle/>
            <a:p>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情</a:t>
              </a:r>
              <a:endParaRPr lang="en-US" altLang="zh-TW" sz="2800" b="1" dirty="0">
                <a:solidFill>
                  <a:schemeClr val="bg2">
                    <a:lumMod val="2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境</a:t>
              </a:r>
              <a:endParaRPr lang="en-US" altLang="zh-TW" sz="2800" b="1" dirty="0">
                <a:solidFill>
                  <a:schemeClr val="bg2">
                    <a:lumMod val="2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 </a:t>
              </a:r>
              <a:r>
                <a:rPr lang="en-US" altLang="zh-TW" sz="2800" b="1" dirty="0">
                  <a:solidFill>
                    <a:schemeClr val="bg2">
                      <a:lumMod val="25000"/>
                    </a:schemeClr>
                  </a:solidFill>
                  <a:latin typeface="微軟正黑體" panose="020B0604030504040204" pitchFamily="34" charset="-120"/>
                  <a:ea typeface="微軟正黑體" panose="020B0604030504040204" pitchFamily="34" charset="-120"/>
                </a:rPr>
                <a:t>2</a:t>
              </a:r>
              <a:endParaRPr lang="zh-TW" altLang="en-US" sz="3200" b="1" dirty="0">
                <a:solidFill>
                  <a:schemeClr val="bg2">
                    <a:lumMod val="25000"/>
                  </a:schemeClr>
                </a:solidFill>
                <a:latin typeface="微軟正黑體" panose="020B0604030504040204" pitchFamily="34" charset="-120"/>
                <a:ea typeface="微軟正黑體" panose="020B0604030504040204" pitchFamily="34" charset="-120"/>
              </a:endParaRPr>
            </a:p>
          </p:txBody>
        </p:sp>
      </p:grpSp>
      <p:grpSp>
        <p:nvGrpSpPr>
          <p:cNvPr id="30" name="群組 29">
            <a:extLst>
              <a:ext uri="{FF2B5EF4-FFF2-40B4-BE49-F238E27FC236}">
                <a16:creationId xmlns:a16="http://schemas.microsoft.com/office/drawing/2014/main" id="{F131A7C3-F77B-4CB9-AF5A-754697AF3F3F}"/>
              </a:ext>
            </a:extLst>
          </p:cNvPr>
          <p:cNvGrpSpPr/>
          <p:nvPr/>
        </p:nvGrpSpPr>
        <p:grpSpPr>
          <a:xfrm>
            <a:off x="568797" y="4589474"/>
            <a:ext cx="694512" cy="1732548"/>
            <a:chOff x="568803" y="4749152"/>
            <a:chExt cx="694512" cy="1732548"/>
          </a:xfrm>
          <a:solidFill>
            <a:schemeClr val="accent6">
              <a:lumMod val="20000"/>
              <a:lumOff val="80000"/>
            </a:schemeClr>
          </a:solidFill>
        </p:grpSpPr>
        <p:sp>
          <p:nvSpPr>
            <p:cNvPr id="31" name="梯形 30">
              <a:extLst>
                <a:ext uri="{FF2B5EF4-FFF2-40B4-BE49-F238E27FC236}">
                  <a16:creationId xmlns:a16="http://schemas.microsoft.com/office/drawing/2014/main" id="{371DC073-3A4C-44FE-9EB8-E0FBB860216A}"/>
                </a:ext>
              </a:extLst>
            </p:cNvPr>
            <p:cNvSpPr/>
            <p:nvPr/>
          </p:nvSpPr>
          <p:spPr>
            <a:xfrm rot="16200000">
              <a:off x="49785" y="5268170"/>
              <a:ext cx="1732548" cy="694512"/>
            </a:xfrm>
            <a:prstGeom prst="trapezoi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6500E364-3607-41AC-939B-552901B3D050}"/>
                </a:ext>
              </a:extLst>
            </p:cNvPr>
            <p:cNvSpPr txBox="1"/>
            <p:nvPr/>
          </p:nvSpPr>
          <p:spPr>
            <a:xfrm>
              <a:off x="644188" y="4937027"/>
              <a:ext cx="543739" cy="1384995"/>
            </a:xfrm>
            <a:prstGeom prst="rect">
              <a:avLst/>
            </a:prstGeom>
            <a:noFill/>
          </p:spPr>
          <p:txBody>
            <a:bodyPr wrap="none" rtlCol="0">
              <a:spAutoFit/>
            </a:bodyPr>
            <a:lstStyle/>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情</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境</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 </a:t>
              </a:r>
              <a:r>
                <a:rPr lang="en-US" altLang="zh-TW" sz="2800" b="1" dirty="0">
                  <a:solidFill>
                    <a:schemeClr val="bg2">
                      <a:lumMod val="75000"/>
                    </a:schemeClr>
                  </a:solidFill>
                  <a:latin typeface="微軟正黑體" panose="020B0604030504040204" pitchFamily="34" charset="-120"/>
                  <a:ea typeface="微軟正黑體" panose="020B0604030504040204" pitchFamily="34" charset="-120"/>
                </a:rPr>
                <a:t>3</a:t>
              </a:r>
              <a:endParaRPr lang="zh-TW" altLang="en-US" sz="3200" b="1" dirty="0">
                <a:solidFill>
                  <a:schemeClr val="bg2">
                    <a:lumMod val="75000"/>
                  </a:schemeClr>
                </a:solidFill>
                <a:latin typeface="微軟正黑體" panose="020B0604030504040204" pitchFamily="34" charset="-120"/>
                <a:ea typeface="微軟正黑體" panose="020B0604030504040204" pitchFamily="34" charset="-120"/>
              </a:endParaRPr>
            </a:p>
          </p:txBody>
        </p:sp>
      </p:grpSp>
      <p:pic>
        <p:nvPicPr>
          <p:cNvPr id="3" name="圖片 2">
            <a:extLst>
              <a:ext uri="{FF2B5EF4-FFF2-40B4-BE49-F238E27FC236}">
                <a16:creationId xmlns:a16="http://schemas.microsoft.com/office/drawing/2014/main" id="{A77CFFB3-E2C2-40AC-9D66-9BD221A072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8149" y="1228436"/>
            <a:ext cx="7062805" cy="5283200"/>
          </a:xfrm>
          <a:prstGeom prst="rect">
            <a:avLst/>
          </a:prstGeom>
        </p:spPr>
      </p:pic>
      <p:pic>
        <p:nvPicPr>
          <p:cNvPr id="22" name="圖片 21">
            <a:extLst>
              <a:ext uri="{FF2B5EF4-FFF2-40B4-BE49-F238E27FC236}">
                <a16:creationId xmlns:a16="http://schemas.microsoft.com/office/drawing/2014/main" id="{F6E6CCEC-5B68-4CE3-8CC5-FCD0F7D9FC28}"/>
              </a:ext>
            </a:extLst>
          </p:cNvPr>
          <p:cNvPicPr>
            <a:picLocks noChangeAspect="1"/>
          </p:cNvPicPr>
          <p:nvPr/>
        </p:nvPicPr>
        <p:blipFill rotWithShape="1">
          <a:blip r:embed="rId5">
            <a:extLst>
              <a:ext uri="{28A0092B-C50C-407E-A947-70E740481C1C}">
                <a14:useLocalDpi xmlns:a14="http://schemas.microsoft.com/office/drawing/2010/main" val="0"/>
              </a:ext>
            </a:extLst>
          </a:blip>
          <a:srcRect l="41142" t="19692" r="892" b="38875"/>
          <a:stretch/>
        </p:blipFill>
        <p:spPr>
          <a:xfrm>
            <a:off x="2598259" y="1786163"/>
            <a:ext cx="6995481" cy="3740393"/>
          </a:xfrm>
          <a:prstGeom prst="rect">
            <a:avLst/>
          </a:prstGeom>
          <a:ln w="38100">
            <a:solidFill>
              <a:srgbClr val="FF0000"/>
            </a:solidFill>
          </a:ln>
        </p:spPr>
      </p:pic>
      <p:sp>
        <p:nvSpPr>
          <p:cNvPr id="35" name="語音泡泡: 圓角矩形 34">
            <a:extLst>
              <a:ext uri="{FF2B5EF4-FFF2-40B4-BE49-F238E27FC236}">
                <a16:creationId xmlns:a16="http://schemas.microsoft.com/office/drawing/2014/main" id="{EB3D9D90-6BAC-44C1-98AA-317E871F2901}"/>
              </a:ext>
            </a:extLst>
          </p:cNvPr>
          <p:cNvSpPr/>
          <p:nvPr/>
        </p:nvSpPr>
        <p:spPr>
          <a:xfrm>
            <a:off x="9681635" y="2693753"/>
            <a:ext cx="2200258" cy="1511300"/>
          </a:xfrm>
          <a:prstGeom prst="wedgeRoundRectCallout">
            <a:avLst>
              <a:gd name="adj1" fmla="val -66710"/>
              <a:gd name="adj2" fmla="val -25005"/>
              <a:gd name="adj3" fmla="val 16667"/>
            </a:avLst>
          </a:prstGeom>
          <a:solidFill>
            <a:schemeClr val="bg1"/>
          </a:solidFill>
          <a:ln w="28575">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作物採收之預測數量</a:t>
            </a:r>
            <a:endParaRPr lang="en-US" altLang="zh-TW" sz="2800" b="1" dirty="0">
              <a:solidFill>
                <a:schemeClr val="bg2">
                  <a:lumMod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40242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7"/>
                                        </p:tgtEl>
                                      </p:cBhvr>
                                    </p:animEffect>
                                    <p:animScale>
                                      <p:cBhvr>
                                        <p:cTn id="7" dur="250" autoRev="1" fill="hold"/>
                                        <p:tgtEl>
                                          <p:spTgt spid="27"/>
                                        </p:tgtEl>
                                      </p:cBhvr>
                                      <p:by x="105000" y="105000"/>
                                    </p:animScale>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600" fill="hold"/>
                                        <p:tgtEl>
                                          <p:spTgt spid="22"/>
                                        </p:tgtEl>
                                        <p:attrNameLst>
                                          <p:attrName>ppt_w</p:attrName>
                                        </p:attrNameLst>
                                      </p:cBhvr>
                                      <p:tavLst>
                                        <p:tav tm="0">
                                          <p:val>
                                            <p:fltVal val="0"/>
                                          </p:val>
                                        </p:tav>
                                        <p:tav tm="100000">
                                          <p:val>
                                            <p:strVal val="#ppt_w"/>
                                          </p:val>
                                        </p:tav>
                                      </p:tavLst>
                                    </p:anim>
                                    <p:anim calcmode="lin" valueType="num">
                                      <p:cBhvr>
                                        <p:cTn id="12" dur="600" fill="hold"/>
                                        <p:tgtEl>
                                          <p:spTgt spid="22"/>
                                        </p:tgtEl>
                                        <p:attrNameLst>
                                          <p:attrName>ppt_h</p:attrName>
                                        </p:attrNameLst>
                                      </p:cBhvr>
                                      <p:tavLst>
                                        <p:tav tm="0">
                                          <p:val>
                                            <p:fltVal val="0"/>
                                          </p:val>
                                        </p:tav>
                                        <p:tav tm="100000">
                                          <p:val>
                                            <p:strVal val="#ppt_h"/>
                                          </p:val>
                                        </p:tav>
                                      </p:tavLst>
                                    </p:anim>
                                    <p:animEffect transition="in" filter="fade">
                                      <p:cBhvr>
                                        <p:cTn id="13" dur="600"/>
                                        <p:tgtEl>
                                          <p:spTgt spid="22"/>
                                        </p:tgtEl>
                                      </p:cBhvr>
                                    </p:animEffect>
                                  </p:childTnLst>
                                </p:cTn>
                              </p:par>
                            </p:childTnLst>
                          </p:cTn>
                        </p:par>
                        <p:par>
                          <p:cTn id="14" fill="hold">
                            <p:stCondLst>
                              <p:cond delay="1100"/>
                            </p:stCondLst>
                            <p:childTnLst>
                              <p:par>
                                <p:cTn id="15" presetID="22" presetClass="entr" presetSubtype="4"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down)">
                                      <p:cBhvr>
                                        <p:cTn id="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20">
            <a:extLst>
              <a:ext uri="{FF2B5EF4-FFF2-40B4-BE49-F238E27FC236}">
                <a16:creationId xmlns:a16="http://schemas.microsoft.com/office/drawing/2014/main" id="{A69860EA-B5AB-49C0-B0B1-E584AE87770A}"/>
              </a:ext>
            </a:extLst>
          </p:cNvPr>
          <p:cNvSpPr txBox="1">
            <a:spLocks/>
          </p:cNvSpPr>
          <p:nvPr/>
        </p:nvSpPr>
        <p:spPr>
          <a:xfrm>
            <a:off x="0" y="175030"/>
            <a:ext cx="5979695" cy="721895"/>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3600" b="1" dirty="0">
                <a:solidFill>
                  <a:schemeClr val="bg2">
                    <a:lumMod val="50000"/>
                  </a:schemeClr>
                </a:solidFill>
                <a:latin typeface="Segoe UI Black" panose="020B0A02040204020203" pitchFamily="34" charset="0"/>
                <a:ea typeface="Segoe UI Black" panose="020B0A02040204020203" pitchFamily="34" charset="0"/>
              </a:rPr>
              <a:t>FarmIn </a:t>
            </a:r>
            <a:r>
              <a:rPr lang="zh-TW" altLang="en-US" sz="3600" b="1" dirty="0">
                <a:solidFill>
                  <a:schemeClr val="bg2">
                    <a:lumMod val="50000"/>
                  </a:schemeClr>
                </a:solidFill>
                <a:latin typeface="Segoe UI Black" panose="020B0A02040204020203" pitchFamily="34" charset="0"/>
                <a:ea typeface="Segoe UI Black" panose="020B0A02040204020203" pitchFamily="34" charset="0"/>
              </a:rPr>
              <a:t>農業支援管理系統</a:t>
            </a:r>
            <a:endParaRPr lang="zh-TW" altLang="en-US" sz="3600" b="1" dirty="0">
              <a:solidFill>
                <a:schemeClr val="bg2">
                  <a:lumMod val="50000"/>
                </a:schemeClr>
              </a:solidFill>
              <a:latin typeface="Segoe UI Black" panose="020B0A02040204020203" pitchFamily="34" charset="0"/>
              <a:ea typeface="微軟正黑體" panose="020B0604030504040204" pitchFamily="34" charset="-120"/>
            </a:endParaRPr>
          </a:p>
        </p:txBody>
      </p:sp>
      <p:grpSp>
        <p:nvGrpSpPr>
          <p:cNvPr id="12" name="群組 11">
            <a:extLst>
              <a:ext uri="{FF2B5EF4-FFF2-40B4-BE49-F238E27FC236}">
                <a16:creationId xmlns:a16="http://schemas.microsoft.com/office/drawing/2014/main" id="{DC4B3A3B-8EF4-4AE2-989D-9C4A1EEE4F3F}"/>
              </a:ext>
            </a:extLst>
          </p:cNvPr>
          <p:cNvGrpSpPr/>
          <p:nvPr/>
        </p:nvGrpSpPr>
        <p:grpSpPr>
          <a:xfrm>
            <a:off x="9940606" y="-567802"/>
            <a:ext cx="2288368" cy="1970105"/>
            <a:chOff x="9949832" y="-520069"/>
            <a:chExt cx="2288368" cy="1970105"/>
          </a:xfrm>
        </p:grpSpPr>
        <p:pic>
          <p:nvPicPr>
            <p:cNvPr id="16" name="圖片 15" descr="一張含有 文字 的圖片&#10;&#10;自動產生的描述">
              <a:extLst>
                <a:ext uri="{FF2B5EF4-FFF2-40B4-BE49-F238E27FC236}">
                  <a16:creationId xmlns:a16="http://schemas.microsoft.com/office/drawing/2014/main" id="{BBABEF8A-4E12-4B87-8DC1-8BA209DF5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095" y="-520069"/>
              <a:ext cx="1970105" cy="1970105"/>
            </a:xfrm>
            <a:prstGeom prst="rect">
              <a:avLst/>
            </a:prstGeom>
          </p:spPr>
        </p:pic>
        <p:pic>
          <p:nvPicPr>
            <p:cNvPr id="18" name="圖片 17">
              <a:extLst>
                <a:ext uri="{FF2B5EF4-FFF2-40B4-BE49-F238E27FC236}">
                  <a16:creationId xmlns:a16="http://schemas.microsoft.com/office/drawing/2014/main" id="{3B2BD8C9-3A4E-4186-9EEA-8A252C3B8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832" y="255041"/>
              <a:ext cx="445577" cy="445577"/>
            </a:xfrm>
            <a:prstGeom prst="rect">
              <a:avLst/>
            </a:prstGeom>
          </p:spPr>
        </p:pic>
      </p:grpSp>
      <p:sp>
        <p:nvSpPr>
          <p:cNvPr id="19" name="矩形 18">
            <a:extLst>
              <a:ext uri="{FF2B5EF4-FFF2-40B4-BE49-F238E27FC236}">
                <a16:creationId xmlns:a16="http://schemas.microsoft.com/office/drawing/2014/main" id="{113A24C6-04F6-4281-86CE-CC3742D07F7E}"/>
              </a:ext>
            </a:extLst>
          </p:cNvPr>
          <p:cNvSpPr/>
          <p:nvPr/>
        </p:nvSpPr>
        <p:spPr>
          <a:xfrm>
            <a:off x="1263318" y="1084082"/>
            <a:ext cx="9982859" cy="556661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24" name="群組 23">
            <a:extLst>
              <a:ext uri="{FF2B5EF4-FFF2-40B4-BE49-F238E27FC236}">
                <a16:creationId xmlns:a16="http://schemas.microsoft.com/office/drawing/2014/main" id="{A82CCFFA-7152-427F-9C34-780A9A69DA20}"/>
              </a:ext>
            </a:extLst>
          </p:cNvPr>
          <p:cNvGrpSpPr/>
          <p:nvPr/>
        </p:nvGrpSpPr>
        <p:grpSpPr>
          <a:xfrm>
            <a:off x="568801" y="1091784"/>
            <a:ext cx="694512" cy="1732548"/>
            <a:chOff x="568806" y="1294019"/>
            <a:chExt cx="694512" cy="1732548"/>
          </a:xfrm>
          <a:solidFill>
            <a:srgbClr val="CCECFF"/>
          </a:solidFill>
        </p:grpSpPr>
        <p:sp>
          <p:nvSpPr>
            <p:cNvPr id="25" name="梯形 24">
              <a:extLst>
                <a:ext uri="{FF2B5EF4-FFF2-40B4-BE49-F238E27FC236}">
                  <a16:creationId xmlns:a16="http://schemas.microsoft.com/office/drawing/2014/main" id="{50C6FF3C-92C6-450F-80DD-F2F0DCA3F8EB}"/>
                </a:ext>
              </a:extLst>
            </p:cNvPr>
            <p:cNvSpPr/>
            <p:nvPr/>
          </p:nvSpPr>
          <p:spPr>
            <a:xfrm rot="16200000">
              <a:off x="49788" y="1813037"/>
              <a:ext cx="1732548" cy="69451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1DE9EAEE-D92C-4D54-9806-1100BE1EE34B}"/>
                </a:ext>
              </a:extLst>
            </p:cNvPr>
            <p:cNvSpPr txBox="1"/>
            <p:nvPr/>
          </p:nvSpPr>
          <p:spPr>
            <a:xfrm>
              <a:off x="644189" y="1510993"/>
              <a:ext cx="543739" cy="1384995"/>
            </a:xfrm>
            <a:prstGeom prst="rect">
              <a:avLst/>
            </a:prstGeom>
            <a:grpFill/>
          </p:spPr>
          <p:txBody>
            <a:bodyPr wrap="none" rtlCol="0">
              <a:spAutoFit/>
            </a:bodyPr>
            <a:lstStyle/>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情</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境</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 </a:t>
              </a:r>
              <a:r>
                <a:rPr lang="en-US" altLang="zh-TW" sz="2800" b="1" dirty="0">
                  <a:solidFill>
                    <a:schemeClr val="bg2">
                      <a:lumMod val="75000"/>
                    </a:schemeClr>
                  </a:solidFill>
                  <a:latin typeface="微軟正黑體" panose="020B0604030504040204" pitchFamily="34" charset="-120"/>
                  <a:ea typeface="微軟正黑體" panose="020B0604030504040204" pitchFamily="34" charset="-120"/>
                </a:rPr>
                <a:t>1</a:t>
              </a:r>
              <a:endParaRPr lang="zh-TW" altLang="en-US" sz="3200" b="1" dirty="0">
                <a:solidFill>
                  <a:schemeClr val="bg2">
                    <a:lumMod val="75000"/>
                  </a:schemeClr>
                </a:solidFill>
                <a:latin typeface="微軟正黑體" panose="020B0604030504040204" pitchFamily="34" charset="-120"/>
                <a:ea typeface="微軟正黑體" panose="020B0604030504040204" pitchFamily="34" charset="-120"/>
              </a:endParaRPr>
            </a:p>
          </p:txBody>
        </p:sp>
      </p:grpSp>
      <p:grpSp>
        <p:nvGrpSpPr>
          <p:cNvPr id="27" name="群組 26">
            <a:extLst>
              <a:ext uri="{FF2B5EF4-FFF2-40B4-BE49-F238E27FC236}">
                <a16:creationId xmlns:a16="http://schemas.microsoft.com/office/drawing/2014/main" id="{1840AD28-50D0-45D4-8B5F-8650E1299DC3}"/>
              </a:ext>
            </a:extLst>
          </p:cNvPr>
          <p:cNvGrpSpPr/>
          <p:nvPr/>
        </p:nvGrpSpPr>
        <p:grpSpPr>
          <a:xfrm>
            <a:off x="568797" y="2840629"/>
            <a:ext cx="694512" cy="1732548"/>
            <a:chOff x="568805" y="3026567"/>
            <a:chExt cx="694512" cy="1732548"/>
          </a:xfrm>
        </p:grpSpPr>
        <p:sp>
          <p:nvSpPr>
            <p:cNvPr id="28" name="梯形 27">
              <a:extLst>
                <a:ext uri="{FF2B5EF4-FFF2-40B4-BE49-F238E27FC236}">
                  <a16:creationId xmlns:a16="http://schemas.microsoft.com/office/drawing/2014/main" id="{2E0F12E0-288B-43E2-A5D4-53A7DBBDA269}"/>
                </a:ext>
              </a:extLst>
            </p:cNvPr>
            <p:cNvSpPr/>
            <p:nvPr/>
          </p:nvSpPr>
          <p:spPr>
            <a:xfrm rot="16200000">
              <a:off x="49787" y="3545585"/>
              <a:ext cx="1732548" cy="694512"/>
            </a:xfrm>
            <a:prstGeom prst="trapezoid">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E1258AA7-A31D-4258-883B-80EADC0901D5}"/>
                </a:ext>
              </a:extLst>
            </p:cNvPr>
            <p:cNvSpPr txBox="1"/>
            <p:nvPr/>
          </p:nvSpPr>
          <p:spPr>
            <a:xfrm>
              <a:off x="634732" y="3209571"/>
              <a:ext cx="543739" cy="1384995"/>
            </a:xfrm>
            <a:prstGeom prst="rect">
              <a:avLst/>
            </a:prstGeom>
            <a:noFill/>
          </p:spPr>
          <p:txBody>
            <a:bodyPr wrap="none" rtlCol="0">
              <a:spAutoFit/>
            </a:bodyPr>
            <a:lstStyle/>
            <a:p>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情</a:t>
              </a:r>
              <a:endParaRPr lang="en-US" altLang="zh-TW" sz="2800" b="1" dirty="0">
                <a:solidFill>
                  <a:schemeClr val="bg2">
                    <a:lumMod val="2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境</a:t>
              </a:r>
              <a:endParaRPr lang="en-US" altLang="zh-TW" sz="2800" b="1" dirty="0">
                <a:solidFill>
                  <a:schemeClr val="bg2">
                    <a:lumMod val="2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 </a:t>
              </a:r>
              <a:r>
                <a:rPr lang="en-US" altLang="zh-TW" sz="2800" b="1" dirty="0">
                  <a:solidFill>
                    <a:schemeClr val="bg2">
                      <a:lumMod val="25000"/>
                    </a:schemeClr>
                  </a:solidFill>
                  <a:latin typeface="微軟正黑體" panose="020B0604030504040204" pitchFamily="34" charset="-120"/>
                  <a:ea typeface="微軟正黑體" panose="020B0604030504040204" pitchFamily="34" charset="-120"/>
                </a:rPr>
                <a:t>2</a:t>
              </a:r>
              <a:endParaRPr lang="zh-TW" altLang="en-US" sz="3200" b="1" dirty="0">
                <a:solidFill>
                  <a:schemeClr val="bg2">
                    <a:lumMod val="25000"/>
                  </a:schemeClr>
                </a:solidFill>
                <a:latin typeface="微軟正黑體" panose="020B0604030504040204" pitchFamily="34" charset="-120"/>
                <a:ea typeface="微軟正黑體" panose="020B0604030504040204" pitchFamily="34" charset="-120"/>
              </a:endParaRPr>
            </a:p>
          </p:txBody>
        </p:sp>
      </p:grpSp>
      <p:grpSp>
        <p:nvGrpSpPr>
          <p:cNvPr id="30" name="群組 29">
            <a:extLst>
              <a:ext uri="{FF2B5EF4-FFF2-40B4-BE49-F238E27FC236}">
                <a16:creationId xmlns:a16="http://schemas.microsoft.com/office/drawing/2014/main" id="{F131A7C3-F77B-4CB9-AF5A-754697AF3F3F}"/>
              </a:ext>
            </a:extLst>
          </p:cNvPr>
          <p:cNvGrpSpPr/>
          <p:nvPr/>
        </p:nvGrpSpPr>
        <p:grpSpPr>
          <a:xfrm>
            <a:off x="568797" y="4589474"/>
            <a:ext cx="694512" cy="1732548"/>
            <a:chOff x="568803" y="4749152"/>
            <a:chExt cx="694512" cy="1732548"/>
          </a:xfrm>
          <a:solidFill>
            <a:schemeClr val="accent4">
              <a:lumMod val="60000"/>
              <a:lumOff val="40000"/>
            </a:schemeClr>
          </a:solidFill>
        </p:grpSpPr>
        <p:sp>
          <p:nvSpPr>
            <p:cNvPr id="31" name="梯形 30">
              <a:extLst>
                <a:ext uri="{FF2B5EF4-FFF2-40B4-BE49-F238E27FC236}">
                  <a16:creationId xmlns:a16="http://schemas.microsoft.com/office/drawing/2014/main" id="{371DC073-3A4C-44FE-9EB8-E0FBB860216A}"/>
                </a:ext>
              </a:extLst>
            </p:cNvPr>
            <p:cNvSpPr/>
            <p:nvPr/>
          </p:nvSpPr>
          <p:spPr>
            <a:xfrm rot="16200000">
              <a:off x="49785" y="5268170"/>
              <a:ext cx="1732548" cy="69451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6500E364-3607-41AC-939B-552901B3D050}"/>
                </a:ext>
              </a:extLst>
            </p:cNvPr>
            <p:cNvSpPr txBox="1"/>
            <p:nvPr/>
          </p:nvSpPr>
          <p:spPr>
            <a:xfrm>
              <a:off x="644188" y="4937027"/>
              <a:ext cx="543739" cy="1384995"/>
            </a:xfrm>
            <a:prstGeom prst="rect">
              <a:avLst/>
            </a:prstGeom>
            <a:grpFill/>
          </p:spPr>
          <p:txBody>
            <a:bodyPr wrap="none" rtlCol="0">
              <a:spAutoFit/>
            </a:bodyPr>
            <a:lstStyle/>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情</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境</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 </a:t>
              </a:r>
              <a:r>
                <a:rPr lang="en-US" altLang="zh-TW" sz="2800" b="1" dirty="0">
                  <a:solidFill>
                    <a:schemeClr val="bg2">
                      <a:lumMod val="75000"/>
                    </a:schemeClr>
                  </a:solidFill>
                  <a:latin typeface="微軟正黑體" panose="020B0604030504040204" pitchFamily="34" charset="-120"/>
                  <a:ea typeface="微軟正黑體" panose="020B0604030504040204" pitchFamily="34" charset="-120"/>
                </a:rPr>
                <a:t>3</a:t>
              </a:r>
              <a:endParaRPr lang="zh-TW" altLang="en-US" sz="3200" b="1" dirty="0">
                <a:solidFill>
                  <a:schemeClr val="bg2">
                    <a:lumMod val="75000"/>
                  </a:schemeClr>
                </a:solidFill>
                <a:latin typeface="微軟正黑體" panose="020B0604030504040204" pitchFamily="34" charset="-120"/>
                <a:ea typeface="微軟正黑體" panose="020B0604030504040204" pitchFamily="34" charset="-120"/>
              </a:endParaRPr>
            </a:p>
          </p:txBody>
        </p:sp>
      </p:grpSp>
      <p:grpSp>
        <p:nvGrpSpPr>
          <p:cNvPr id="11" name="群組 10">
            <a:extLst>
              <a:ext uri="{FF2B5EF4-FFF2-40B4-BE49-F238E27FC236}">
                <a16:creationId xmlns:a16="http://schemas.microsoft.com/office/drawing/2014/main" id="{14FAC63F-01D8-4E0B-A826-0336CE95233F}"/>
              </a:ext>
            </a:extLst>
          </p:cNvPr>
          <p:cNvGrpSpPr/>
          <p:nvPr/>
        </p:nvGrpSpPr>
        <p:grpSpPr>
          <a:xfrm>
            <a:off x="1736652" y="1740596"/>
            <a:ext cx="2398863" cy="4237550"/>
            <a:chOff x="1736652" y="1826880"/>
            <a:chExt cx="2417637" cy="4151266"/>
          </a:xfrm>
        </p:grpSpPr>
        <p:sp>
          <p:nvSpPr>
            <p:cNvPr id="23" name="Google Shape;821;p52">
              <a:extLst>
                <a:ext uri="{FF2B5EF4-FFF2-40B4-BE49-F238E27FC236}">
                  <a16:creationId xmlns:a16="http://schemas.microsoft.com/office/drawing/2014/main" id="{A7AE765C-68CE-4A4A-968D-5621A8C41ACE}"/>
                </a:ext>
              </a:extLst>
            </p:cNvPr>
            <p:cNvSpPr/>
            <p:nvPr/>
          </p:nvSpPr>
          <p:spPr>
            <a:xfrm>
              <a:off x="1736652" y="1826880"/>
              <a:ext cx="2417637" cy="4151266"/>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bg1">
                <a:lumMod val="95000"/>
              </a:schemeClr>
            </a:solidFill>
            <a:ln w="19050" cap="flat" cmpd="sng">
              <a:solidFill>
                <a:srgbClr val="4D4F4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bg1"/>
                </a:solidFill>
              </a:endParaRPr>
            </a:p>
          </p:txBody>
        </p:sp>
        <p:pic>
          <p:nvPicPr>
            <p:cNvPr id="34" name="圖片 33">
              <a:extLst>
                <a:ext uri="{FF2B5EF4-FFF2-40B4-BE49-F238E27FC236}">
                  <a16:creationId xmlns:a16="http://schemas.microsoft.com/office/drawing/2014/main" id="{F10FC2A8-0E66-406B-8B0A-366CFE97F2A2}"/>
                </a:ext>
              </a:extLst>
            </p:cNvPr>
            <p:cNvPicPr/>
            <p:nvPr/>
          </p:nvPicPr>
          <p:blipFill rotWithShape="1">
            <a:blip r:embed="rId5"/>
            <a:srcRect b="6909"/>
            <a:stretch/>
          </p:blipFill>
          <p:spPr>
            <a:xfrm>
              <a:off x="1809750" y="2159000"/>
              <a:ext cx="2273861" cy="3475193"/>
            </a:xfrm>
            <a:prstGeom prst="rect">
              <a:avLst/>
            </a:prstGeom>
            <a:ln>
              <a:noFill/>
            </a:ln>
          </p:spPr>
        </p:pic>
      </p:grpSp>
      <p:pic>
        <p:nvPicPr>
          <p:cNvPr id="35" name="圖片 34">
            <a:extLst>
              <a:ext uri="{FF2B5EF4-FFF2-40B4-BE49-F238E27FC236}">
                <a16:creationId xmlns:a16="http://schemas.microsoft.com/office/drawing/2014/main" id="{E41F3833-C7EF-4AF1-AF99-6E2F9B832961}"/>
              </a:ext>
            </a:extLst>
          </p:cNvPr>
          <p:cNvPicPr/>
          <p:nvPr/>
        </p:nvPicPr>
        <p:blipFill>
          <a:blip r:embed="rId6">
            <a:extLst>
              <a:ext uri="{BEBA8EAE-BF5A-486C-A8C5-ECC9F3942E4B}">
                <a14:imgProps xmlns:a14="http://schemas.microsoft.com/office/drawing/2010/main">
                  <a14:imgLayer r:embed="rId7">
                    <a14:imgEffect>
                      <a14:backgroundRemoval t="2174" b="93478" l="1475" r="96460">
                        <a14:foregroundMark x1="3245" y1="32609" x2="97345" y2="58696"/>
                        <a14:foregroundMark x1="13864" y1="43478" x2="54277" y2="39130"/>
                        <a14:foregroundMark x1="54277" y1="39130" x2="11799" y2="17391"/>
                        <a14:foregroundMark x1="11799" y1="17391" x2="53392" y2="26087"/>
                        <a14:foregroundMark x1="53392" y1="26087" x2="21534" y2="47826"/>
                        <a14:foregroundMark x1="21534" y1="47826" x2="76106" y2="41304"/>
                        <a14:foregroundMark x1="76106" y1="41304" x2="23009" y2="41304"/>
                        <a14:foregroundMark x1="23009" y1="41304" x2="63717" y2="50000"/>
                        <a14:foregroundMark x1="63717" y1="50000" x2="10029" y2="71739"/>
                        <a14:foregroundMark x1="10029" y1="71739" x2="71386" y2="97826"/>
                        <a14:foregroundMark x1="71386" y1="97826" x2="92625" y2="23913"/>
                        <a14:foregroundMark x1="92625" y1="23913" x2="36873" y2="39130"/>
                        <a14:foregroundMark x1="55162" y1="67391" x2="86136" y2="80435"/>
                        <a14:foregroundMark x1="86136" y1="80435" x2="89086" y2="78261"/>
                        <a14:foregroundMark x1="92330" y1="19565" x2="68142" y2="80435"/>
                        <a14:foregroundMark x1="68142" y1="80435" x2="13274" y2="58696"/>
                        <a14:foregroundMark x1="13274" y1="58696" x2="5605" y2="71739"/>
                        <a14:foregroundMark x1="5310" y1="89130" x2="21829" y2="15217"/>
                        <a14:foregroundMark x1="12094" y1="2174" x2="6785" y2="47826"/>
                        <a14:foregroundMark x1="9145" y1="63043" x2="34218" y2="45652"/>
                        <a14:foregroundMark x1="34218" y1="45652" x2="1475" y2="54348"/>
                        <a14:foregroundMark x1="1475" y1="54348" x2="12094" y2="47826"/>
                        <a14:foregroundMark x1="6490" y1="69565" x2="9145" y2="69565"/>
                      </a14:backgroundRemoval>
                    </a14:imgEffect>
                  </a14:imgLayer>
                </a14:imgProps>
              </a:ext>
            </a:extLst>
          </a:blip>
          <a:stretch>
            <a:fillRect/>
          </a:stretch>
        </p:blipFill>
        <p:spPr>
          <a:xfrm>
            <a:off x="1982293" y="2675983"/>
            <a:ext cx="1935885" cy="329291"/>
          </a:xfrm>
          <a:prstGeom prst="rect">
            <a:avLst/>
          </a:prstGeom>
        </p:spPr>
      </p:pic>
      <p:sp>
        <p:nvSpPr>
          <p:cNvPr id="8" name="矩形 7">
            <a:extLst>
              <a:ext uri="{FF2B5EF4-FFF2-40B4-BE49-F238E27FC236}">
                <a16:creationId xmlns:a16="http://schemas.microsoft.com/office/drawing/2014/main" id="{35B38D18-A3C3-4CF8-80AD-671FEFFA8271}"/>
              </a:ext>
            </a:extLst>
          </p:cNvPr>
          <p:cNvSpPr/>
          <p:nvPr/>
        </p:nvSpPr>
        <p:spPr>
          <a:xfrm>
            <a:off x="2281872" y="2767105"/>
            <a:ext cx="266700" cy="147046"/>
          </a:xfrm>
          <a:prstGeom prst="rect">
            <a:avLst/>
          </a:prstGeom>
          <a:solidFill>
            <a:srgbClr val="FAD8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69695FEE-1BC1-46D4-8399-2DA3E30B2754}"/>
              </a:ext>
            </a:extLst>
          </p:cNvPr>
          <p:cNvSpPr txBox="1"/>
          <p:nvPr/>
        </p:nvSpPr>
        <p:spPr>
          <a:xfrm>
            <a:off x="2208212" y="2726472"/>
            <a:ext cx="390525" cy="215444"/>
          </a:xfrm>
          <a:prstGeom prst="rect">
            <a:avLst/>
          </a:prstGeom>
          <a:noFill/>
        </p:spPr>
        <p:txBody>
          <a:bodyPr wrap="square" rtlCol="0">
            <a:spAutoFit/>
          </a:bodyPr>
          <a:lstStyle/>
          <a:p>
            <a:r>
              <a:rPr lang="zh-TW" altLang="en-US" sz="800" b="1" dirty="0">
                <a:solidFill>
                  <a:srgbClr val="663300"/>
                </a:solidFill>
                <a:latin typeface="微軟正黑體" panose="020B0604030504040204" pitchFamily="34" charset="-120"/>
                <a:ea typeface="微軟正黑體" panose="020B0604030504040204" pitchFamily="34" charset="-120"/>
              </a:rPr>
              <a:t>地瓜</a:t>
            </a:r>
          </a:p>
        </p:txBody>
      </p:sp>
      <p:pic>
        <p:nvPicPr>
          <p:cNvPr id="36" name="圖形 35" descr="點兩下手勢">
            <a:extLst>
              <a:ext uri="{FF2B5EF4-FFF2-40B4-BE49-F238E27FC236}">
                <a16:creationId xmlns:a16="http://schemas.microsoft.com/office/drawing/2014/main" id="{06716CCE-1F0D-4C81-B7C9-EB597CD187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0614676">
            <a:off x="3412269" y="5241755"/>
            <a:ext cx="1021698" cy="984029"/>
          </a:xfrm>
          <a:prstGeom prst="rect">
            <a:avLst/>
          </a:prstGeom>
        </p:spPr>
      </p:pic>
      <p:sp>
        <p:nvSpPr>
          <p:cNvPr id="9" name="矩形 8">
            <a:extLst>
              <a:ext uri="{FF2B5EF4-FFF2-40B4-BE49-F238E27FC236}">
                <a16:creationId xmlns:a16="http://schemas.microsoft.com/office/drawing/2014/main" id="{26785844-09AF-49E6-9FF3-549EC77FB6D8}"/>
              </a:ext>
            </a:extLst>
          </p:cNvPr>
          <p:cNvSpPr/>
          <p:nvPr/>
        </p:nvSpPr>
        <p:spPr>
          <a:xfrm>
            <a:off x="2365375" y="5356225"/>
            <a:ext cx="233362" cy="107950"/>
          </a:xfrm>
          <a:prstGeom prst="rect">
            <a:avLst/>
          </a:prstGeom>
          <a:solidFill>
            <a:srgbClr val="73CE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900" dirty="0"/>
          </a:p>
        </p:txBody>
      </p:sp>
      <p:sp>
        <p:nvSpPr>
          <p:cNvPr id="10" name="文字方塊 9">
            <a:extLst>
              <a:ext uri="{FF2B5EF4-FFF2-40B4-BE49-F238E27FC236}">
                <a16:creationId xmlns:a16="http://schemas.microsoft.com/office/drawing/2014/main" id="{E2E8C188-E773-44D3-8EEC-233F384759F1}"/>
              </a:ext>
            </a:extLst>
          </p:cNvPr>
          <p:cNvSpPr txBox="1"/>
          <p:nvPr/>
        </p:nvSpPr>
        <p:spPr>
          <a:xfrm>
            <a:off x="2277744" y="5292139"/>
            <a:ext cx="300082" cy="230832"/>
          </a:xfrm>
          <a:prstGeom prst="rect">
            <a:avLst/>
          </a:prstGeom>
          <a:noFill/>
        </p:spPr>
        <p:txBody>
          <a:bodyPr wrap="none" rtlCol="0">
            <a:spAutoFit/>
          </a:bodyPr>
          <a:lstStyle/>
          <a:p>
            <a:r>
              <a:rPr lang="en-US" altLang="zh-TW" sz="900" dirty="0">
                <a:solidFill>
                  <a:schemeClr val="bg2">
                    <a:lumMod val="50000"/>
                  </a:schemeClr>
                </a:solidFill>
              </a:rPr>
              <a:t>40</a:t>
            </a:r>
            <a:endParaRPr lang="zh-TW" altLang="en-US" sz="900" dirty="0">
              <a:solidFill>
                <a:schemeClr val="bg2">
                  <a:lumMod val="50000"/>
                </a:schemeClr>
              </a:solidFill>
            </a:endParaRPr>
          </a:p>
        </p:txBody>
      </p:sp>
      <p:pic>
        <p:nvPicPr>
          <p:cNvPr id="14" name="圖片 13">
            <a:extLst>
              <a:ext uri="{FF2B5EF4-FFF2-40B4-BE49-F238E27FC236}">
                <a16:creationId xmlns:a16="http://schemas.microsoft.com/office/drawing/2014/main" id="{2EEBDB98-3DA1-4363-B0F1-A739CEED67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53778" y="1267474"/>
            <a:ext cx="6929687" cy="5171714"/>
          </a:xfrm>
          <a:prstGeom prst="rect">
            <a:avLst/>
          </a:prstGeom>
        </p:spPr>
      </p:pic>
      <p:sp>
        <p:nvSpPr>
          <p:cNvPr id="4" name="投影片編號版面配置區 3">
            <a:extLst>
              <a:ext uri="{FF2B5EF4-FFF2-40B4-BE49-F238E27FC236}">
                <a16:creationId xmlns:a16="http://schemas.microsoft.com/office/drawing/2014/main" id="{5A67BEF3-3D31-4801-A6DF-9C22F48817A5}"/>
              </a:ext>
            </a:extLst>
          </p:cNvPr>
          <p:cNvSpPr>
            <a:spLocks noGrp="1"/>
          </p:cNvSpPr>
          <p:nvPr>
            <p:ph type="sldNum" sz="quarter" idx="12"/>
          </p:nvPr>
        </p:nvSpPr>
        <p:spPr/>
        <p:txBody>
          <a:bodyPr/>
          <a:lstStyle/>
          <a:p>
            <a:fld id="{E0D849EB-583D-4959-852A-AB54E4E329B4}" type="slidenum">
              <a:rPr lang="zh-TW" altLang="en-US" smtClean="0"/>
              <a:t>15</a:t>
            </a:fld>
            <a:endParaRPr lang="zh-TW" altLang="en-US" dirty="0"/>
          </a:p>
        </p:txBody>
      </p:sp>
      <p:sp>
        <p:nvSpPr>
          <p:cNvPr id="33" name="Google Shape;1924;p47">
            <a:extLst>
              <a:ext uri="{FF2B5EF4-FFF2-40B4-BE49-F238E27FC236}">
                <a16:creationId xmlns:a16="http://schemas.microsoft.com/office/drawing/2014/main" id="{203D1CBA-38D8-4BF3-B7DD-19B5EAFC5D7E}"/>
              </a:ext>
            </a:extLst>
          </p:cNvPr>
          <p:cNvSpPr/>
          <p:nvPr/>
        </p:nvSpPr>
        <p:spPr>
          <a:xfrm rot="19165596">
            <a:off x="3471020" y="1980812"/>
            <a:ext cx="3478395" cy="1236477"/>
          </a:xfrm>
          <a:custGeom>
            <a:avLst/>
            <a:gdLst/>
            <a:ahLst/>
            <a:cxnLst/>
            <a:rect l="l" t="t" r="r" b="b"/>
            <a:pathLst>
              <a:path w="18973" h="6352" extrusionOk="0">
                <a:moveTo>
                  <a:pt x="3290" y="0"/>
                </a:moveTo>
                <a:cubicBezTo>
                  <a:pt x="2194" y="0"/>
                  <a:pt x="1096" y="51"/>
                  <a:pt x="1" y="153"/>
                </a:cubicBezTo>
                <a:cubicBezTo>
                  <a:pt x="4936" y="773"/>
                  <a:pt x="9676" y="2483"/>
                  <a:pt x="13865" y="5169"/>
                </a:cubicBezTo>
                <a:lnTo>
                  <a:pt x="12867" y="5949"/>
                </a:lnTo>
                <a:lnTo>
                  <a:pt x="18973" y="6351"/>
                </a:lnTo>
                <a:lnTo>
                  <a:pt x="15839" y="1037"/>
                </a:lnTo>
                <a:lnTo>
                  <a:pt x="15575" y="2208"/>
                </a:lnTo>
                <a:cubicBezTo>
                  <a:pt x="11637" y="744"/>
                  <a:pt x="7476" y="0"/>
                  <a:pt x="3290" y="0"/>
                </a:cubicBezTo>
                <a:close/>
              </a:path>
            </a:pathLst>
          </a:custGeom>
          <a:solidFill>
            <a:srgbClr val="FF5050"/>
          </a:solidFill>
          <a:ln w="19050">
            <a:solidFill>
              <a:srgbClr val="FF000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37" name="圖片 36">
            <a:extLst>
              <a:ext uri="{FF2B5EF4-FFF2-40B4-BE49-F238E27FC236}">
                <a16:creationId xmlns:a16="http://schemas.microsoft.com/office/drawing/2014/main" id="{B4D61CAB-D3E6-4296-B302-24A33070330B}"/>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7198507" y="1348556"/>
            <a:ext cx="4365924" cy="956213"/>
          </a:xfrm>
          <a:prstGeom prst="roundRect">
            <a:avLst/>
          </a:prstGeom>
          <a:ln w="38100">
            <a:solidFill>
              <a:srgbClr val="FF0000"/>
            </a:solidFill>
          </a:ln>
        </p:spPr>
      </p:pic>
    </p:spTree>
    <p:extLst>
      <p:ext uri="{BB962C8B-B14F-4D97-AF65-F5344CB8AC3E}">
        <p14:creationId xmlns:p14="http://schemas.microsoft.com/office/powerpoint/2010/main" val="876755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750" fill="hold"/>
                                        <p:tgtEl>
                                          <p:spTgt spid="36"/>
                                        </p:tgtEl>
                                        <p:attrNameLst>
                                          <p:attrName>ppt_w</p:attrName>
                                        </p:attrNameLst>
                                      </p:cBhvr>
                                      <p:tavLst>
                                        <p:tav tm="0">
                                          <p:val>
                                            <p:fltVal val="0"/>
                                          </p:val>
                                        </p:tav>
                                        <p:tav tm="100000">
                                          <p:val>
                                            <p:strVal val="#ppt_w"/>
                                          </p:val>
                                        </p:tav>
                                      </p:tavLst>
                                    </p:anim>
                                    <p:anim calcmode="lin" valueType="num">
                                      <p:cBhvr>
                                        <p:cTn id="8" dur="750" fill="hold"/>
                                        <p:tgtEl>
                                          <p:spTgt spid="36"/>
                                        </p:tgtEl>
                                        <p:attrNameLst>
                                          <p:attrName>ppt_h</p:attrName>
                                        </p:attrNameLst>
                                      </p:cBhvr>
                                      <p:tavLst>
                                        <p:tav tm="0">
                                          <p:val>
                                            <p:fltVal val="0"/>
                                          </p:val>
                                        </p:tav>
                                        <p:tav tm="100000">
                                          <p:val>
                                            <p:strVal val="#ppt_h"/>
                                          </p:val>
                                        </p:tav>
                                      </p:tavLst>
                                    </p:anim>
                                    <p:animEffect transition="in" filter="fade">
                                      <p:cBhvr>
                                        <p:cTn id="9" dur="750"/>
                                        <p:tgtEl>
                                          <p:spTgt spid="36"/>
                                        </p:tgtEl>
                                      </p:cBhvr>
                                    </p:animEffect>
                                    <p:anim calcmode="lin" valueType="num">
                                      <p:cBhvr>
                                        <p:cTn id="10" dur="750" fill="hold"/>
                                        <p:tgtEl>
                                          <p:spTgt spid="36"/>
                                        </p:tgtEl>
                                        <p:attrNameLst>
                                          <p:attrName>ppt_x</p:attrName>
                                        </p:attrNameLst>
                                      </p:cBhvr>
                                      <p:tavLst>
                                        <p:tav tm="0">
                                          <p:val>
                                            <p:fltVal val="0.5"/>
                                          </p:val>
                                        </p:tav>
                                        <p:tav tm="100000">
                                          <p:val>
                                            <p:strVal val="#ppt_x"/>
                                          </p:val>
                                        </p:tav>
                                      </p:tavLst>
                                    </p:anim>
                                    <p:anim calcmode="lin" valueType="num">
                                      <p:cBhvr>
                                        <p:cTn id="11" dur="750" fill="hold"/>
                                        <p:tgtEl>
                                          <p:spTgt spid="36"/>
                                        </p:tgtEl>
                                        <p:attrNameLst>
                                          <p:attrName>ppt_y</p:attrName>
                                        </p:attrNameLst>
                                      </p:cBhvr>
                                      <p:tavLst>
                                        <p:tav tm="0">
                                          <p:val>
                                            <p:fltVal val="0.5"/>
                                          </p:val>
                                        </p:tav>
                                        <p:tav tm="100000">
                                          <p:val>
                                            <p:strVal val="#ppt_y"/>
                                          </p:val>
                                        </p:tav>
                                      </p:tavLst>
                                    </p:anim>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down)">
                                      <p:cBhvr>
                                        <p:cTn id="15" dur="500"/>
                                        <p:tgtEl>
                                          <p:spTgt spid="33"/>
                                        </p:tgtEl>
                                      </p:cBhvr>
                                    </p:animEffect>
                                  </p:childTnLst>
                                </p:cTn>
                              </p:par>
                            </p:childTnLst>
                          </p:cTn>
                        </p:par>
                        <p:par>
                          <p:cTn id="16" fill="hold">
                            <p:stCondLst>
                              <p:cond delay="1250"/>
                            </p:stCondLst>
                            <p:childTnLst>
                              <p:par>
                                <p:cTn id="17" presetID="22" presetClass="exit" presetSubtype="4" fill="hold" nodeType="afterEffect">
                                  <p:stCondLst>
                                    <p:cond delay="0"/>
                                  </p:stCondLst>
                                  <p:childTnLst>
                                    <p:animEffect transition="out" filter="wipe(down)">
                                      <p:cBhvr>
                                        <p:cTn id="18" dur="500"/>
                                        <p:tgtEl>
                                          <p:spTgt spid="36"/>
                                        </p:tgtEl>
                                      </p:cBhvr>
                                    </p:animEffect>
                                    <p:set>
                                      <p:cBhvr>
                                        <p:cTn id="19" dur="1" fill="hold">
                                          <p:stCondLst>
                                            <p:cond delay="499"/>
                                          </p:stCondLst>
                                        </p:cTn>
                                        <p:tgtEl>
                                          <p:spTgt spid="36"/>
                                        </p:tgtEl>
                                        <p:attrNameLst>
                                          <p:attrName>style.visibility</p:attrName>
                                        </p:attrNameLst>
                                      </p:cBhvr>
                                      <p:to>
                                        <p:strVal val="hidden"/>
                                      </p:to>
                                    </p:set>
                                  </p:childTnLst>
                                </p:cTn>
                              </p:par>
                            </p:childTnLst>
                          </p:cTn>
                        </p:par>
                        <p:par>
                          <p:cTn id="20" fill="hold">
                            <p:stCondLst>
                              <p:cond delay="1750"/>
                            </p:stCondLst>
                            <p:childTnLst>
                              <p:par>
                                <p:cTn id="21" presetID="53" presetClass="entr" presetSubtype="16"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p:cTn id="23" dur="600" fill="hold"/>
                                        <p:tgtEl>
                                          <p:spTgt spid="37"/>
                                        </p:tgtEl>
                                        <p:attrNameLst>
                                          <p:attrName>ppt_w</p:attrName>
                                        </p:attrNameLst>
                                      </p:cBhvr>
                                      <p:tavLst>
                                        <p:tav tm="0">
                                          <p:val>
                                            <p:fltVal val="0"/>
                                          </p:val>
                                        </p:tav>
                                        <p:tav tm="100000">
                                          <p:val>
                                            <p:strVal val="#ppt_w"/>
                                          </p:val>
                                        </p:tav>
                                      </p:tavLst>
                                    </p:anim>
                                    <p:anim calcmode="lin" valueType="num">
                                      <p:cBhvr>
                                        <p:cTn id="24" dur="600" fill="hold"/>
                                        <p:tgtEl>
                                          <p:spTgt spid="37"/>
                                        </p:tgtEl>
                                        <p:attrNameLst>
                                          <p:attrName>ppt_h</p:attrName>
                                        </p:attrNameLst>
                                      </p:cBhvr>
                                      <p:tavLst>
                                        <p:tav tm="0">
                                          <p:val>
                                            <p:fltVal val="0"/>
                                          </p:val>
                                        </p:tav>
                                        <p:tav tm="100000">
                                          <p:val>
                                            <p:strVal val="#ppt_h"/>
                                          </p:val>
                                        </p:tav>
                                      </p:tavLst>
                                    </p:anim>
                                    <p:animEffect transition="in" filter="fade">
                                      <p:cBhvr>
                                        <p:cTn id="25" dur="6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A67BEF3-3D31-4801-A6DF-9C22F48817A5}"/>
              </a:ext>
            </a:extLst>
          </p:cNvPr>
          <p:cNvSpPr>
            <a:spLocks noGrp="1"/>
          </p:cNvSpPr>
          <p:nvPr>
            <p:ph type="sldNum" sz="quarter" idx="12"/>
          </p:nvPr>
        </p:nvSpPr>
        <p:spPr/>
        <p:txBody>
          <a:bodyPr/>
          <a:lstStyle/>
          <a:p>
            <a:fld id="{E0D849EB-583D-4959-852A-AB54E4E329B4}" type="slidenum">
              <a:rPr lang="zh-TW" altLang="en-US" smtClean="0"/>
              <a:t>16</a:t>
            </a:fld>
            <a:endParaRPr lang="zh-TW" altLang="en-US" dirty="0"/>
          </a:p>
        </p:txBody>
      </p:sp>
      <p:sp>
        <p:nvSpPr>
          <p:cNvPr id="6" name="標題 20">
            <a:extLst>
              <a:ext uri="{FF2B5EF4-FFF2-40B4-BE49-F238E27FC236}">
                <a16:creationId xmlns:a16="http://schemas.microsoft.com/office/drawing/2014/main" id="{A69860EA-B5AB-49C0-B0B1-E584AE87770A}"/>
              </a:ext>
            </a:extLst>
          </p:cNvPr>
          <p:cNvSpPr txBox="1">
            <a:spLocks/>
          </p:cNvSpPr>
          <p:nvPr/>
        </p:nvSpPr>
        <p:spPr>
          <a:xfrm>
            <a:off x="0" y="175030"/>
            <a:ext cx="5979695" cy="721895"/>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3600" b="1" dirty="0">
                <a:solidFill>
                  <a:schemeClr val="bg2">
                    <a:lumMod val="50000"/>
                  </a:schemeClr>
                </a:solidFill>
                <a:latin typeface="Segoe UI Black" panose="020B0A02040204020203" pitchFamily="34" charset="0"/>
                <a:ea typeface="Segoe UI Black" panose="020B0A02040204020203" pitchFamily="34" charset="0"/>
              </a:rPr>
              <a:t>FarmIn </a:t>
            </a:r>
            <a:r>
              <a:rPr lang="zh-TW" altLang="en-US" sz="3600" b="1" dirty="0">
                <a:solidFill>
                  <a:schemeClr val="bg2">
                    <a:lumMod val="50000"/>
                  </a:schemeClr>
                </a:solidFill>
                <a:latin typeface="Segoe UI Black" panose="020B0A02040204020203" pitchFamily="34" charset="0"/>
                <a:ea typeface="Segoe UI Black" panose="020B0A02040204020203" pitchFamily="34" charset="0"/>
              </a:rPr>
              <a:t>農業支援管理系統</a:t>
            </a:r>
            <a:endParaRPr lang="zh-TW" altLang="en-US" sz="3600" b="1" dirty="0">
              <a:solidFill>
                <a:schemeClr val="bg2">
                  <a:lumMod val="50000"/>
                </a:schemeClr>
              </a:solidFill>
              <a:latin typeface="Segoe UI Black" panose="020B0A02040204020203" pitchFamily="34" charset="0"/>
              <a:ea typeface="微軟正黑體" panose="020B0604030504040204" pitchFamily="34" charset="-120"/>
            </a:endParaRPr>
          </a:p>
        </p:txBody>
      </p:sp>
      <p:grpSp>
        <p:nvGrpSpPr>
          <p:cNvPr id="12" name="群組 11">
            <a:extLst>
              <a:ext uri="{FF2B5EF4-FFF2-40B4-BE49-F238E27FC236}">
                <a16:creationId xmlns:a16="http://schemas.microsoft.com/office/drawing/2014/main" id="{DC4B3A3B-8EF4-4AE2-989D-9C4A1EEE4F3F}"/>
              </a:ext>
            </a:extLst>
          </p:cNvPr>
          <p:cNvGrpSpPr/>
          <p:nvPr/>
        </p:nvGrpSpPr>
        <p:grpSpPr>
          <a:xfrm>
            <a:off x="9940606" y="-567802"/>
            <a:ext cx="2288368" cy="1970105"/>
            <a:chOff x="9949832" y="-520069"/>
            <a:chExt cx="2288368" cy="1970105"/>
          </a:xfrm>
        </p:grpSpPr>
        <p:pic>
          <p:nvPicPr>
            <p:cNvPr id="16" name="圖片 15" descr="一張含有 文字 的圖片&#10;&#10;自動產生的描述">
              <a:extLst>
                <a:ext uri="{FF2B5EF4-FFF2-40B4-BE49-F238E27FC236}">
                  <a16:creationId xmlns:a16="http://schemas.microsoft.com/office/drawing/2014/main" id="{BBABEF8A-4E12-4B87-8DC1-8BA209DF5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095" y="-520069"/>
              <a:ext cx="1970105" cy="1970105"/>
            </a:xfrm>
            <a:prstGeom prst="rect">
              <a:avLst/>
            </a:prstGeom>
          </p:spPr>
        </p:pic>
        <p:pic>
          <p:nvPicPr>
            <p:cNvPr id="18" name="圖片 17">
              <a:extLst>
                <a:ext uri="{FF2B5EF4-FFF2-40B4-BE49-F238E27FC236}">
                  <a16:creationId xmlns:a16="http://schemas.microsoft.com/office/drawing/2014/main" id="{3B2BD8C9-3A4E-4186-9EEA-8A252C3B8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832" y="255041"/>
              <a:ext cx="445577" cy="445577"/>
            </a:xfrm>
            <a:prstGeom prst="rect">
              <a:avLst/>
            </a:prstGeom>
          </p:spPr>
        </p:pic>
      </p:grpSp>
      <p:sp>
        <p:nvSpPr>
          <p:cNvPr id="19" name="矩形 18">
            <a:extLst>
              <a:ext uri="{FF2B5EF4-FFF2-40B4-BE49-F238E27FC236}">
                <a16:creationId xmlns:a16="http://schemas.microsoft.com/office/drawing/2014/main" id="{113A24C6-04F6-4281-86CE-CC3742D07F7E}"/>
              </a:ext>
            </a:extLst>
          </p:cNvPr>
          <p:cNvSpPr/>
          <p:nvPr/>
        </p:nvSpPr>
        <p:spPr>
          <a:xfrm>
            <a:off x="1263318" y="1084082"/>
            <a:ext cx="9982859" cy="556661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24" name="群組 23">
            <a:extLst>
              <a:ext uri="{FF2B5EF4-FFF2-40B4-BE49-F238E27FC236}">
                <a16:creationId xmlns:a16="http://schemas.microsoft.com/office/drawing/2014/main" id="{A82CCFFA-7152-427F-9C34-780A9A69DA20}"/>
              </a:ext>
            </a:extLst>
          </p:cNvPr>
          <p:cNvGrpSpPr/>
          <p:nvPr/>
        </p:nvGrpSpPr>
        <p:grpSpPr>
          <a:xfrm>
            <a:off x="568801" y="1091784"/>
            <a:ext cx="694512" cy="1732548"/>
            <a:chOff x="568806" y="1294019"/>
            <a:chExt cx="694512" cy="1732548"/>
          </a:xfrm>
          <a:solidFill>
            <a:srgbClr val="CCECFF"/>
          </a:solidFill>
        </p:grpSpPr>
        <p:sp>
          <p:nvSpPr>
            <p:cNvPr id="25" name="梯形 24">
              <a:extLst>
                <a:ext uri="{FF2B5EF4-FFF2-40B4-BE49-F238E27FC236}">
                  <a16:creationId xmlns:a16="http://schemas.microsoft.com/office/drawing/2014/main" id="{50C6FF3C-92C6-450F-80DD-F2F0DCA3F8EB}"/>
                </a:ext>
              </a:extLst>
            </p:cNvPr>
            <p:cNvSpPr/>
            <p:nvPr/>
          </p:nvSpPr>
          <p:spPr>
            <a:xfrm rot="16200000">
              <a:off x="49788" y="1813037"/>
              <a:ext cx="1732548" cy="69451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1DE9EAEE-D92C-4D54-9806-1100BE1EE34B}"/>
                </a:ext>
              </a:extLst>
            </p:cNvPr>
            <p:cNvSpPr txBox="1"/>
            <p:nvPr/>
          </p:nvSpPr>
          <p:spPr>
            <a:xfrm>
              <a:off x="644189" y="1510993"/>
              <a:ext cx="543739" cy="1384995"/>
            </a:xfrm>
            <a:prstGeom prst="rect">
              <a:avLst/>
            </a:prstGeom>
            <a:grpFill/>
          </p:spPr>
          <p:txBody>
            <a:bodyPr wrap="none" rtlCol="0">
              <a:spAutoFit/>
            </a:bodyPr>
            <a:lstStyle/>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情</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境</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 </a:t>
              </a:r>
              <a:r>
                <a:rPr lang="en-US" altLang="zh-TW" sz="2800" b="1" dirty="0">
                  <a:solidFill>
                    <a:schemeClr val="bg2">
                      <a:lumMod val="75000"/>
                    </a:schemeClr>
                  </a:solidFill>
                  <a:latin typeface="微軟正黑體" panose="020B0604030504040204" pitchFamily="34" charset="-120"/>
                  <a:ea typeface="微軟正黑體" panose="020B0604030504040204" pitchFamily="34" charset="-120"/>
                </a:rPr>
                <a:t>1</a:t>
              </a:r>
              <a:endParaRPr lang="zh-TW" altLang="en-US" sz="3200" b="1" dirty="0">
                <a:solidFill>
                  <a:schemeClr val="bg2">
                    <a:lumMod val="75000"/>
                  </a:schemeClr>
                </a:solidFill>
                <a:latin typeface="微軟正黑體" panose="020B0604030504040204" pitchFamily="34" charset="-120"/>
                <a:ea typeface="微軟正黑體" panose="020B0604030504040204" pitchFamily="34" charset="-120"/>
              </a:endParaRPr>
            </a:p>
          </p:txBody>
        </p:sp>
      </p:grpSp>
      <p:grpSp>
        <p:nvGrpSpPr>
          <p:cNvPr id="27" name="群組 26">
            <a:extLst>
              <a:ext uri="{FF2B5EF4-FFF2-40B4-BE49-F238E27FC236}">
                <a16:creationId xmlns:a16="http://schemas.microsoft.com/office/drawing/2014/main" id="{1840AD28-50D0-45D4-8B5F-8650E1299DC3}"/>
              </a:ext>
            </a:extLst>
          </p:cNvPr>
          <p:cNvGrpSpPr/>
          <p:nvPr/>
        </p:nvGrpSpPr>
        <p:grpSpPr>
          <a:xfrm>
            <a:off x="568797" y="2840629"/>
            <a:ext cx="694512" cy="1732548"/>
            <a:chOff x="568805" y="3026567"/>
            <a:chExt cx="694512" cy="1732548"/>
          </a:xfrm>
        </p:grpSpPr>
        <p:sp>
          <p:nvSpPr>
            <p:cNvPr id="28" name="梯形 27">
              <a:extLst>
                <a:ext uri="{FF2B5EF4-FFF2-40B4-BE49-F238E27FC236}">
                  <a16:creationId xmlns:a16="http://schemas.microsoft.com/office/drawing/2014/main" id="{2E0F12E0-288B-43E2-A5D4-53A7DBBDA269}"/>
                </a:ext>
              </a:extLst>
            </p:cNvPr>
            <p:cNvSpPr/>
            <p:nvPr/>
          </p:nvSpPr>
          <p:spPr>
            <a:xfrm rot="16200000">
              <a:off x="49787" y="3545585"/>
              <a:ext cx="1732548" cy="694512"/>
            </a:xfrm>
            <a:prstGeom prst="trapezoid">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E1258AA7-A31D-4258-883B-80EADC0901D5}"/>
                </a:ext>
              </a:extLst>
            </p:cNvPr>
            <p:cNvSpPr txBox="1"/>
            <p:nvPr/>
          </p:nvSpPr>
          <p:spPr>
            <a:xfrm>
              <a:off x="634732" y="3209571"/>
              <a:ext cx="543739" cy="1384995"/>
            </a:xfrm>
            <a:prstGeom prst="rect">
              <a:avLst/>
            </a:prstGeom>
            <a:noFill/>
          </p:spPr>
          <p:txBody>
            <a:bodyPr wrap="none" rtlCol="0">
              <a:spAutoFit/>
            </a:bodyPr>
            <a:lstStyle/>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情</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境</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 </a:t>
              </a:r>
              <a:r>
                <a:rPr lang="en-US" altLang="zh-TW" sz="2800" b="1" dirty="0">
                  <a:solidFill>
                    <a:schemeClr val="bg2">
                      <a:lumMod val="75000"/>
                    </a:schemeClr>
                  </a:solidFill>
                  <a:latin typeface="微軟正黑體" panose="020B0604030504040204" pitchFamily="34" charset="-120"/>
                  <a:ea typeface="微軟正黑體" panose="020B0604030504040204" pitchFamily="34" charset="-120"/>
                </a:rPr>
                <a:t>2</a:t>
              </a:r>
              <a:endParaRPr lang="zh-TW" altLang="en-US" sz="3200" b="1" dirty="0">
                <a:solidFill>
                  <a:schemeClr val="bg2">
                    <a:lumMod val="75000"/>
                  </a:schemeClr>
                </a:solidFill>
                <a:latin typeface="微軟正黑體" panose="020B0604030504040204" pitchFamily="34" charset="-120"/>
                <a:ea typeface="微軟正黑體" panose="020B0604030504040204" pitchFamily="34" charset="-120"/>
              </a:endParaRPr>
            </a:p>
          </p:txBody>
        </p:sp>
      </p:grpSp>
      <p:grpSp>
        <p:nvGrpSpPr>
          <p:cNvPr id="30" name="群組 29">
            <a:extLst>
              <a:ext uri="{FF2B5EF4-FFF2-40B4-BE49-F238E27FC236}">
                <a16:creationId xmlns:a16="http://schemas.microsoft.com/office/drawing/2014/main" id="{F131A7C3-F77B-4CB9-AF5A-754697AF3F3F}"/>
              </a:ext>
            </a:extLst>
          </p:cNvPr>
          <p:cNvGrpSpPr/>
          <p:nvPr/>
        </p:nvGrpSpPr>
        <p:grpSpPr>
          <a:xfrm>
            <a:off x="568797" y="4589474"/>
            <a:ext cx="694512" cy="1732548"/>
            <a:chOff x="568803" y="4749152"/>
            <a:chExt cx="694512" cy="1732548"/>
          </a:xfrm>
          <a:solidFill>
            <a:schemeClr val="accent4">
              <a:lumMod val="60000"/>
              <a:lumOff val="40000"/>
            </a:schemeClr>
          </a:solidFill>
        </p:grpSpPr>
        <p:sp>
          <p:nvSpPr>
            <p:cNvPr id="31" name="梯形 30">
              <a:extLst>
                <a:ext uri="{FF2B5EF4-FFF2-40B4-BE49-F238E27FC236}">
                  <a16:creationId xmlns:a16="http://schemas.microsoft.com/office/drawing/2014/main" id="{371DC073-3A4C-44FE-9EB8-E0FBB860216A}"/>
                </a:ext>
              </a:extLst>
            </p:cNvPr>
            <p:cNvSpPr/>
            <p:nvPr/>
          </p:nvSpPr>
          <p:spPr>
            <a:xfrm rot="16200000">
              <a:off x="49785" y="5268170"/>
              <a:ext cx="1732548" cy="69451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6500E364-3607-41AC-939B-552901B3D050}"/>
                </a:ext>
              </a:extLst>
            </p:cNvPr>
            <p:cNvSpPr txBox="1"/>
            <p:nvPr/>
          </p:nvSpPr>
          <p:spPr>
            <a:xfrm>
              <a:off x="644188" y="4937027"/>
              <a:ext cx="543739" cy="1384995"/>
            </a:xfrm>
            <a:prstGeom prst="rect">
              <a:avLst/>
            </a:prstGeom>
            <a:grpFill/>
          </p:spPr>
          <p:txBody>
            <a:bodyPr wrap="none" rtlCol="0">
              <a:spAutoFit/>
            </a:bodyPr>
            <a:lstStyle/>
            <a:p>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情</a:t>
              </a:r>
              <a:endParaRPr lang="en-US" altLang="zh-TW" sz="2800" b="1" dirty="0">
                <a:solidFill>
                  <a:schemeClr val="bg2">
                    <a:lumMod val="2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境</a:t>
              </a:r>
              <a:endParaRPr lang="en-US" altLang="zh-TW" sz="2800" b="1" dirty="0">
                <a:solidFill>
                  <a:schemeClr val="bg2">
                    <a:lumMod val="2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 </a:t>
              </a:r>
              <a:r>
                <a:rPr lang="en-US" altLang="zh-TW" sz="2800" b="1" dirty="0">
                  <a:solidFill>
                    <a:schemeClr val="bg2">
                      <a:lumMod val="25000"/>
                    </a:schemeClr>
                  </a:solidFill>
                  <a:latin typeface="微軟正黑體" panose="020B0604030504040204" pitchFamily="34" charset="-120"/>
                  <a:ea typeface="微軟正黑體" panose="020B0604030504040204" pitchFamily="34" charset="-120"/>
                </a:rPr>
                <a:t>3</a:t>
              </a:r>
              <a:endParaRPr lang="zh-TW" altLang="en-US" sz="3200" b="1" dirty="0">
                <a:solidFill>
                  <a:schemeClr val="bg2">
                    <a:lumMod val="25000"/>
                  </a:schemeClr>
                </a:solidFill>
                <a:latin typeface="微軟正黑體" panose="020B0604030504040204" pitchFamily="34" charset="-120"/>
                <a:ea typeface="微軟正黑體" panose="020B0604030504040204" pitchFamily="34" charset="-120"/>
              </a:endParaRPr>
            </a:p>
          </p:txBody>
        </p:sp>
      </p:grpSp>
      <p:pic>
        <p:nvPicPr>
          <p:cNvPr id="5" name="圖片 4">
            <a:extLst>
              <a:ext uri="{FF2B5EF4-FFF2-40B4-BE49-F238E27FC236}">
                <a16:creationId xmlns:a16="http://schemas.microsoft.com/office/drawing/2014/main" id="{5B76477F-93F1-4ACA-A07F-5D197E1365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3856" y="1278675"/>
            <a:ext cx="6860584" cy="5131933"/>
          </a:xfrm>
          <a:prstGeom prst="rect">
            <a:avLst/>
          </a:prstGeom>
        </p:spPr>
      </p:pic>
      <p:grpSp>
        <p:nvGrpSpPr>
          <p:cNvPr id="7" name="群組 6">
            <a:extLst>
              <a:ext uri="{FF2B5EF4-FFF2-40B4-BE49-F238E27FC236}">
                <a16:creationId xmlns:a16="http://schemas.microsoft.com/office/drawing/2014/main" id="{466827EC-3515-44DA-95A8-B39ED3BCD64A}"/>
              </a:ext>
            </a:extLst>
          </p:cNvPr>
          <p:cNvGrpSpPr/>
          <p:nvPr/>
        </p:nvGrpSpPr>
        <p:grpSpPr>
          <a:xfrm>
            <a:off x="1781029" y="1717964"/>
            <a:ext cx="2384572" cy="4225055"/>
            <a:chOff x="2144972" y="2011078"/>
            <a:chExt cx="2417637" cy="4151266"/>
          </a:xfrm>
          <a:solidFill>
            <a:schemeClr val="bg1">
              <a:lumMod val="95000"/>
            </a:schemeClr>
          </a:solidFill>
        </p:grpSpPr>
        <p:sp>
          <p:nvSpPr>
            <p:cNvPr id="21" name="Google Shape;821;p52">
              <a:extLst>
                <a:ext uri="{FF2B5EF4-FFF2-40B4-BE49-F238E27FC236}">
                  <a16:creationId xmlns:a16="http://schemas.microsoft.com/office/drawing/2014/main" id="{0D11F053-BAA0-4964-B8FF-BA3CE233ADFC}"/>
                </a:ext>
              </a:extLst>
            </p:cNvPr>
            <p:cNvSpPr/>
            <p:nvPr/>
          </p:nvSpPr>
          <p:spPr>
            <a:xfrm>
              <a:off x="2144972" y="2011078"/>
              <a:ext cx="2417637" cy="4151266"/>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grpFill/>
            <a:ln w="19050" cap="flat" cmpd="sng">
              <a:solidFill>
                <a:srgbClr val="4D4F4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bg1"/>
                </a:solidFill>
              </a:endParaRPr>
            </a:p>
          </p:txBody>
        </p:sp>
        <p:pic>
          <p:nvPicPr>
            <p:cNvPr id="22" name="圖片 21">
              <a:extLst>
                <a:ext uri="{FF2B5EF4-FFF2-40B4-BE49-F238E27FC236}">
                  <a16:creationId xmlns:a16="http://schemas.microsoft.com/office/drawing/2014/main" id="{50F0F9A0-59C8-4582-8805-62339F2DF53D}"/>
                </a:ext>
              </a:extLst>
            </p:cNvPr>
            <p:cNvPicPr>
              <a:picLocks noChangeAspect="1"/>
            </p:cNvPicPr>
            <p:nvPr/>
          </p:nvPicPr>
          <p:blipFill rotWithShape="1">
            <a:blip r:embed="rId6"/>
            <a:srcRect l="928" r="1528" b="8854"/>
            <a:stretch/>
          </p:blipFill>
          <p:spPr>
            <a:xfrm>
              <a:off x="2219325" y="2333625"/>
              <a:ext cx="2266950" cy="3478393"/>
            </a:xfrm>
            <a:prstGeom prst="rect">
              <a:avLst/>
            </a:prstGeom>
            <a:grpFill/>
          </p:spPr>
        </p:pic>
      </p:grpSp>
      <p:pic>
        <p:nvPicPr>
          <p:cNvPr id="9" name="圖片 8">
            <a:extLst>
              <a:ext uri="{FF2B5EF4-FFF2-40B4-BE49-F238E27FC236}">
                <a16:creationId xmlns:a16="http://schemas.microsoft.com/office/drawing/2014/main" id="{3647D496-B2D1-4E31-8B68-157098F6D8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0499" y="4207839"/>
            <a:ext cx="1384854" cy="1384854"/>
          </a:xfrm>
          <a:prstGeom prst="rect">
            <a:avLst/>
          </a:prstGeom>
        </p:spPr>
      </p:pic>
      <p:sp>
        <p:nvSpPr>
          <p:cNvPr id="33" name="Google Shape;1924;p47">
            <a:extLst>
              <a:ext uri="{FF2B5EF4-FFF2-40B4-BE49-F238E27FC236}">
                <a16:creationId xmlns:a16="http://schemas.microsoft.com/office/drawing/2014/main" id="{935ADF8D-729A-4543-B88C-6A89F40818C5}"/>
              </a:ext>
            </a:extLst>
          </p:cNvPr>
          <p:cNvSpPr/>
          <p:nvPr/>
        </p:nvSpPr>
        <p:spPr>
          <a:xfrm rot="17659813">
            <a:off x="2858025" y="2715788"/>
            <a:ext cx="2362593" cy="946367"/>
          </a:xfrm>
          <a:custGeom>
            <a:avLst/>
            <a:gdLst/>
            <a:ahLst/>
            <a:cxnLst/>
            <a:rect l="l" t="t" r="r" b="b"/>
            <a:pathLst>
              <a:path w="18973" h="6352" extrusionOk="0">
                <a:moveTo>
                  <a:pt x="3290" y="0"/>
                </a:moveTo>
                <a:cubicBezTo>
                  <a:pt x="2194" y="0"/>
                  <a:pt x="1096" y="51"/>
                  <a:pt x="1" y="153"/>
                </a:cubicBezTo>
                <a:cubicBezTo>
                  <a:pt x="4936" y="773"/>
                  <a:pt x="9676" y="2483"/>
                  <a:pt x="13865" y="5169"/>
                </a:cubicBezTo>
                <a:lnTo>
                  <a:pt x="12867" y="5949"/>
                </a:lnTo>
                <a:lnTo>
                  <a:pt x="18973" y="6351"/>
                </a:lnTo>
                <a:lnTo>
                  <a:pt x="15839" y="1037"/>
                </a:lnTo>
                <a:lnTo>
                  <a:pt x="15575" y="2208"/>
                </a:lnTo>
                <a:cubicBezTo>
                  <a:pt x="11637" y="744"/>
                  <a:pt x="7476" y="0"/>
                  <a:pt x="3290" y="0"/>
                </a:cubicBezTo>
                <a:close/>
              </a:path>
            </a:pathLst>
          </a:custGeom>
          <a:solidFill>
            <a:srgbClr val="FF5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34" name="圖片 33">
            <a:extLst>
              <a:ext uri="{FF2B5EF4-FFF2-40B4-BE49-F238E27FC236}">
                <a16:creationId xmlns:a16="http://schemas.microsoft.com/office/drawing/2014/main" id="{F5A53B47-E0CB-4950-B060-5C6CD7C1413F}"/>
              </a:ext>
            </a:extLst>
          </p:cNvPr>
          <p:cNvPicPr>
            <a:picLocks noChangeAspect="1"/>
          </p:cNvPicPr>
          <p:nvPr/>
        </p:nvPicPr>
        <p:blipFill rotWithShape="1">
          <a:blip r:embed="rId5">
            <a:extLst>
              <a:ext uri="{28A0092B-C50C-407E-A947-70E740481C1C}">
                <a14:useLocalDpi xmlns:a14="http://schemas.microsoft.com/office/drawing/2010/main" val="0"/>
              </a:ext>
            </a:extLst>
          </a:blip>
          <a:srcRect l="15553" t="30838" r="15667" b="24213"/>
          <a:stretch/>
        </p:blipFill>
        <p:spPr>
          <a:xfrm>
            <a:off x="5328859" y="2810493"/>
            <a:ext cx="5545627" cy="2710943"/>
          </a:xfrm>
          <a:prstGeom prst="roundRect">
            <a:avLst/>
          </a:prstGeom>
          <a:ln w="38100">
            <a:solidFill>
              <a:srgbClr val="FF0000"/>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256877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30"/>
                                        </p:tgtEl>
                                      </p:cBhvr>
                                    </p:animEffect>
                                    <p:animScale>
                                      <p:cBhvr>
                                        <p:cTn id="7" dur="250" autoRev="1" fill="hold"/>
                                        <p:tgtEl>
                                          <p:spTgt spid="30"/>
                                        </p:tgtEl>
                                      </p:cBhvr>
                                      <p:by x="105000" y="105000"/>
                                    </p:animScale>
                                  </p:childTnLst>
                                </p:cTn>
                              </p:par>
                            </p:childTnLst>
                          </p:cTn>
                        </p:par>
                        <p:par>
                          <p:cTn id="8" fill="hold">
                            <p:stCondLst>
                              <p:cond delay="500"/>
                            </p:stCondLst>
                            <p:childTnLst>
                              <p:par>
                                <p:cTn id="9" presetID="32" presetClass="emph" presetSubtype="0" fill="hold" nodeType="afterEffect">
                                  <p:stCondLst>
                                    <p:cond delay="0"/>
                                  </p:stCondLst>
                                  <p:childTnLst>
                                    <p:animRot by="120000">
                                      <p:cBhvr>
                                        <p:cTn id="10" dur="100" fill="hold">
                                          <p:stCondLst>
                                            <p:cond delay="0"/>
                                          </p:stCondLst>
                                        </p:cTn>
                                        <p:tgtEl>
                                          <p:spTgt spid="9"/>
                                        </p:tgtEl>
                                        <p:attrNameLst>
                                          <p:attrName>r</p:attrName>
                                        </p:attrNameLst>
                                      </p:cBhvr>
                                    </p:animRot>
                                    <p:animRot by="-240000">
                                      <p:cBhvr>
                                        <p:cTn id="11" dur="200" fill="hold">
                                          <p:stCondLst>
                                            <p:cond delay="200"/>
                                          </p:stCondLst>
                                        </p:cTn>
                                        <p:tgtEl>
                                          <p:spTgt spid="9"/>
                                        </p:tgtEl>
                                        <p:attrNameLst>
                                          <p:attrName>r</p:attrName>
                                        </p:attrNameLst>
                                      </p:cBhvr>
                                    </p:animRot>
                                    <p:animRot by="240000">
                                      <p:cBhvr>
                                        <p:cTn id="12" dur="200" fill="hold">
                                          <p:stCondLst>
                                            <p:cond delay="400"/>
                                          </p:stCondLst>
                                        </p:cTn>
                                        <p:tgtEl>
                                          <p:spTgt spid="9"/>
                                        </p:tgtEl>
                                        <p:attrNameLst>
                                          <p:attrName>r</p:attrName>
                                        </p:attrNameLst>
                                      </p:cBhvr>
                                    </p:animRot>
                                    <p:animRot by="-240000">
                                      <p:cBhvr>
                                        <p:cTn id="13" dur="200" fill="hold">
                                          <p:stCondLst>
                                            <p:cond delay="600"/>
                                          </p:stCondLst>
                                        </p:cTn>
                                        <p:tgtEl>
                                          <p:spTgt spid="9"/>
                                        </p:tgtEl>
                                        <p:attrNameLst>
                                          <p:attrName>r</p:attrName>
                                        </p:attrNameLst>
                                      </p:cBhvr>
                                    </p:animRot>
                                    <p:animRot by="120000">
                                      <p:cBhvr>
                                        <p:cTn id="14" dur="200" fill="hold">
                                          <p:stCondLst>
                                            <p:cond delay="800"/>
                                          </p:stCondLst>
                                        </p:cTn>
                                        <p:tgtEl>
                                          <p:spTgt spid="9"/>
                                        </p:tgtEl>
                                        <p:attrNameLst>
                                          <p:attrName>r</p:attrName>
                                        </p:attrNameLst>
                                      </p:cBhvr>
                                    </p:animRo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p:cTn id="18" dur="500" fill="hold"/>
                                        <p:tgtEl>
                                          <p:spTgt spid="33"/>
                                        </p:tgtEl>
                                        <p:attrNameLst>
                                          <p:attrName>ppt_w</p:attrName>
                                        </p:attrNameLst>
                                      </p:cBhvr>
                                      <p:tavLst>
                                        <p:tav tm="0">
                                          <p:val>
                                            <p:fltVal val="0"/>
                                          </p:val>
                                        </p:tav>
                                        <p:tav tm="100000">
                                          <p:val>
                                            <p:strVal val="#ppt_w"/>
                                          </p:val>
                                        </p:tav>
                                      </p:tavLst>
                                    </p:anim>
                                    <p:anim calcmode="lin" valueType="num">
                                      <p:cBhvr>
                                        <p:cTn id="19" dur="500" fill="hold"/>
                                        <p:tgtEl>
                                          <p:spTgt spid="33"/>
                                        </p:tgtEl>
                                        <p:attrNameLst>
                                          <p:attrName>ppt_h</p:attrName>
                                        </p:attrNameLst>
                                      </p:cBhvr>
                                      <p:tavLst>
                                        <p:tav tm="0">
                                          <p:val>
                                            <p:fltVal val="0"/>
                                          </p:val>
                                        </p:tav>
                                        <p:tav tm="100000">
                                          <p:val>
                                            <p:strVal val="#ppt_h"/>
                                          </p:val>
                                        </p:tav>
                                      </p:tavLst>
                                    </p:anim>
                                    <p:animEffect transition="in" filter="fade">
                                      <p:cBhvr>
                                        <p:cTn id="20" dur="500"/>
                                        <p:tgtEl>
                                          <p:spTgt spid="33"/>
                                        </p:tgtEl>
                                      </p:cBhvr>
                                    </p:animEffect>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600" fill="hold"/>
                                        <p:tgtEl>
                                          <p:spTgt spid="34"/>
                                        </p:tgtEl>
                                        <p:attrNameLst>
                                          <p:attrName>ppt_w</p:attrName>
                                        </p:attrNameLst>
                                      </p:cBhvr>
                                      <p:tavLst>
                                        <p:tav tm="0">
                                          <p:val>
                                            <p:fltVal val="0"/>
                                          </p:val>
                                        </p:tav>
                                        <p:tav tm="100000">
                                          <p:val>
                                            <p:strVal val="#ppt_w"/>
                                          </p:val>
                                        </p:tav>
                                      </p:tavLst>
                                    </p:anim>
                                    <p:anim calcmode="lin" valueType="num">
                                      <p:cBhvr>
                                        <p:cTn id="25" dur="600" fill="hold"/>
                                        <p:tgtEl>
                                          <p:spTgt spid="34"/>
                                        </p:tgtEl>
                                        <p:attrNameLst>
                                          <p:attrName>ppt_h</p:attrName>
                                        </p:attrNameLst>
                                      </p:cBhvr>
                                      <p:tavLst>
                                        <p:tav tm="0">
                                          <p:val>
                                            <p:fltVal val="0"/>
                                          </p:val>
                                        </p:tav>
                                        <p:tav tm="100000">
                                          <p:val>
                                            <p:strVal val="#ppt_h"/>
                                          </p:val>
                                        </p:tav>
                                      </p:tavLst>
                                    </p:anim>
                                    <p:animEffect transition="in" filter="fade">
                                      <p:cBhvr>
                                        <p:cTn id="26" dur="6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20">
            <a:extLst>
              <a:ext uri="{FF2B5EF4-FFF2-40B4-BE49-F238E27FC236}">
                <a16:creationId xmlns:a16="http://schemas.microsoft.com/office/drawing/2014/main" id="{A69860EA-B5AB-49C0-B0B1-E584AE87770A}"/>
              </a:ext>
            </a:extLst>
          </p:cNvPr>
          <p:cNvSpPr txBox="1">
            <a:spLocks/>
          </p:cNvSpPr>
          <p:nvPr/>
        </p:nvSpPr>
        <p:spPr>
          <a:xfrm>
            <a:off x="0" y="175030"/>
            <a:ext cx="5979695" cy="721895"/>
          </a:xfrm>
          <a:prstGeom prst="rect">
            <a:avLst/>
          </a:prstGeom>
          <a:solidFill>
            <a:schemeClr val="accent6">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3600" b="1" dirty="0">
                <a:solidFill>
                  <a:schemeClr val="bg2">
                    <a:lumMod val="50000"/>
                  </a:schemeClr>
                </a:solidFill>
                <a:latin typeface="Segoe UI Black" panose="020B0A02040204020203" pitchFamily="34" charset="0"/>
                <a:ea typeface="Segoe UI Black" panose="020B0A02040204020203" pitchFamily="34" charset="0"/>
              </a:rPr>
              <a:t>FarmIn </a:t>
            </a:r>
            <a:r>
              <a:rPr lang="zh-TW" altLang="en-US" sz="3600" b="1" dirty="0">
                <a:solidFill>
                  <a:schemeClr val="bg2">
                    <a:lumMod val="50000"/>
                  </a:schemeClr>
                </a:solidFill>
                <a:latin typeface="Segoe UI Black" panose="020B0A02040204020203" pitchFamily="34" charset="0"/>
                <a:ea typeface="Segoe UI Black" panose="020B0A02040204020203" pitchFamily="34" charset="0"/>
              </a:rPr>
              <a:t>農業支援管理系統</a:t>
            </a:r>
            <a:endParaRPr lang="zh-TW" altLang="en-US" sz="3600" b="1" dirty="0">
              <a:solidFill>
                <a:schemeClr val="bg2">
                  <a:lumMod val="50000"/>
                </a:schemeClr>
              </a:solidFill>
              <a:latin typeface="Segoe UI Black" panose="020B0A02040204020203" pitchFamily="34" charset="0"/>
              <a:ea typeface="微軟正黑體" panose="020B0604030504040204" pitchFamily="34" charset="-120"/>
            </a:endParaRPr>
          </a:p>
        </p:txBody>
      </p:sp>
      <p:grpSp>
        <p:nvGrpSpPr>
          <p:cNvPr id="12" name="群組 11">
            <a:extLst>
              <a:ext uri="{FF2B5EF4-FFF2-40B4-BE49-F238E27FC236}">
                <a16:creationId xmlns:a16="http://schemas.microsoft.com/office/drawing/2014/main" id="{DC4B3A3B-8EF4-4AE2-989D-9C4A1EEE4F3F}"/>
              </a:ext>
            </a:extLst>
          </p:cNvPr>
          <p:cNvGrpSpPr/>
          <p:nvPr/>
        </p:nvGrpSpPr>
        <p:grpSpPr>
          <a:xfrm>
            <a:off x="9940606" y="-567802"/>
            <a:ext cx="2288368" cy="1970105"/>
            <a:chOff x="9949832" y="-520069"/>
            <a:chExt cx="2288368" cy="1970105"/>
          </a:xfrm>
        </p:grpSpPr>
        <p:pic>
          <p:nvPicPr>
            <p:cNvPr id="16" name="圖片 15" descr="一張含有 文字 的圖片&#10;&#10;自動產生的描述">
              <a:extLst>
                <a:ext uri="{FF2B5EF4-FFF2-40B4-BE49-F238E27FC236}">
                  <a16:creationId xmlns:a16="http://schemas.microsoft.com/office/drawing/2014/main" id="{BBABEF8A-4E12-4B87-8DC1-8BA209DF5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095" y="-520069"/>
              <a:ext cx="1970105" cy="1970105"/>
            </a:xfrm>
            <a:prstGeom prst="rect">
              <a:avLst/>
            </a:prstGeom>
          </p:spPr>
        </p:pic>
        <p:pic>
          <p:nvPicPr>
            <p:cNvPr id="18" name="圖片 17">
              <a:extLst>
                <a:ext uri="{FF2B5EF4-FFF2-40B4-BE49-F238E27FC236}">
                  <a16:creationId xmlns:a16="http://schemas.microsoft.com/office/drawing/2014/main" id="{3B2BD8C9-3A4E-4186-9EEA-8A252C3B8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832" y="255041"/>
              <a:ext cx="445577" cy="445577"/>
            </a:xfrm>
            <a:prstGeom prst="rect">
              <a:avLst/>
            </a:prstGeom>
          </p:spPr>
        </p:pic>
      </p:grpSp>
      <p:sp>
        <p:nvSpPr>
          <p:cNvPr id="19" name="矩形 18">
            <a:extLst>
              <a:ext uri="{FF2B5EF4-FFF2-40B4-BE49-F238E27FC236}">
                <a16:creationId xmlns:a16="http://schemas.microsoft.com/office/drawing/2014/main" id="{113A24C6-04F6-4281-86CE-CC3742D07F7E}"/>
              </a:ext>
            </a:extLst>
          </p:cNvPr>
          <p:cNvSpPr/>
          <p:nvPr/>
        </p:nvSpPr>
        <p:spPr>
          <a:xfrm>
            <a:off x="1263318" y="1084082"/>
            <a:ext cx="9982859" cy="556661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24" name="群組 23">
            <a:extLst>
              <a:ext uri="{FF2B5EF4-FFF2-40B4-BE49-F238E27FC236}">
                <a16:creationId xmlns:a16="http://schemas.microsoft.com/office/drawing/2014/main" id="{A82CCFFA-7152-427F-9C34-780A9A69DA20}"/>
              </a:ext>
            </a:extLst>
          </p:cNvPr>
          <p:cNvGrpSpPr/>
          <p:nvPr/>
        </p:nvGrpSpPr>
        <p:grpSpPr>
          <a:xfrm>
            <a:off x="568801" y="1091784"/>
            <a:ext cx="694512" cy="1732548"/>
            <a:chOff x="568806" y="1294019"/>
            <a:chExt cx="694512" cy="1732548"/>
          </a:xfrm>
          <a:solidFill>
            <a:srgbClr val="CCECFF"/>
          </a:solidFill>
        </p:grpSpPr>
        <p:sp>
          <p:nvSpPr>
            <p:cNvPr id="25" name="梯形 24">
              <a:extLst>
                <a:ext uri="{FF2B5EF4-FFF2-40B4-BE49-F238E27FC236}">
                  <a16:creationId xmlns:a16="http://schemas.microsoft.com/office/drawing/2014/main" id="{50C6FF3C-92C6-450F-80DD-F2F0DCA3F8EB}"/>
                </a:ext>
              </a:extLst>
            </p:cNvPr>
            <p:cNvSpPr/>
            <p:nvPr/>
          </p:nvSpPr>
          <p:spPr>
            <a:xfrm rot="16200000">
              <a:off x="49788" y="1813037"/>
              <a:ext cx="1732548" cy="69451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1DE9EAEE-D92C-4D54-9806-1100BE1EE34B}"/>
                </a:ext>
              </a:extLst>
            </p:cNvPr>
            <p:cNvSpPr txBox="1"/>
            <p:nvPr/>
          </p:nvSpPr>
          <p:spPr>
            <a:xfrm>
              <a:off x="644189" y="1510993"/>
              <a:ext cx="543739" cy="1384995"/>
            </a:xfrm>
            <a:prstGeom prst="rect">
              <a:avLst/>
            </a:prstGeom>
            <a:grpFill/>
          </p:spPr>
          <p:txBody>
            <a:bodyPr wrap="none" rtlCol="0">
              <a:spAutoFit/>
            </a:bodyPr>
            <a:lstStyle/>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情</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境</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 </a:t>
              </a:r>
              <a:r>
                <a:rPr lang="en-US" altLang="zh-TW" sz="2800" b="1" dirty="0">
                  <a:solidFill>
                    <a:schemeClr val="bg2">
                      <a:lumMod val="75000"/>
                    </a:schemeClr>
                  </a:solidFill>
                  <a:latin typeface="微軟正黑體" panose="020B0604030504040204" pitchFamily="34" charset="-120"/>
                  <a:ea typeface="微軟正黑體" panose="020B0604030504040204" pitchFamily="34" charset="-120"/>
                </a:rPr>
                <a:t>1</a:t>
              </a:r>
              <a:endParaRPr lang="zh-TW" altLang="en-US" sz="3200" b="1" dirty="0">
                <a:solidFill>
                  <a:schemeClr val="bg2">
                    <a:lumMod val="75000"/>
                  </a:schemeClr>
                </a:solidFill>
                <a:latin typeface="微軟正黑體" panose="020B0604030504040204" pitchFamily="34" charset="-120"/>
                <a:ea typeface="微軟正黑體" panose="020B0604030504040204" pitchFamily="34" charset="-120"/>
              </a:endParaRPr>
            </a:p>
          </p:txBody>
        </p:sp>
      </p:grpSp>
      <p:grpSp>
        <p:nvGrpSpPr>
          <p:cNvPr id="27" name="群組 26">
            <a:extLst>
              <a:ext uri="{FF2B5EF4-FFF2-40B4-BE49-F238E27FC236}">
                <a16:creationId xmlns:a16="http://schemas.microsoft.com/office/drawing/2014/main" id="{1840AD28-50D0-45D4-8B5F-8650E1299DC3}"/>
              </a:ext>
            </a:extLst>
          </p:cNvPr>
          <p:cNvGrpSpPr/>
          <p:nvPr/>
        </p:nvGrpSpPr>
        <p:grpSpPr>
          <a:xfrm>
            <a:off x="568797" y="2840629"/>
            <a:ext cx="694512" cy="1732548"/>
            <a:chOff x="568805" y="3026567"/>
            <a:chExt cx="694512" cy="1732548"/>
          </a:xfrm>
        </p:grpSpPr>
        <p:sp>
          <p:nvSpPr>
            <p:cNvPr id="28" name="梯形 27">
              <a:extLst>
                <a:ext uri="{FF2B5EF4-FFF2-40B4-BE49-F238E27FC236}">
                  <a16:creationId xmlns:a16="http://schemas.microsoft.com/office/drawing/2014/main" id="{2E0F12E0-288B-43E2-A5D4-53A7DBBDA269}"/>
                </a:ext>
              </a:extLst>
            </p:cNvPr>
            <p:cNvSpPr/>
            <p:nvPr/>
          </p:nvSpPr>
          <p:spPr>
            <a:xfrm rot="16200000">
              <a:off x="49787" y="3545585"/>
              <a:ext cx="1732548" cy="694512"/>
            </a:xfrm>
            <a:prstGeom prst="trapezoid">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E1258AA7-A31D-4258-883B-80EADC0901D5}"/>
                </a:ext>
              </a:extLst>
            </p:cNvPr>
            <p:cNvSpPr txBox="1"/>
            <p:nvPr/>
          </p:nvSpPr>
          <p:spPr>
            <a:xfrm>
              <a:off x="634732" y="3209571"/>
              <a:ext cx="543739" cy="1384995"/>
            </a:xfrm>
            <a:prstGeom prst="rect">
              <a:avLst/>
            </a:prstGeom>
            <a:noFill/>
          </p:spPr>
          <p:txBody>
            <a:bodyPr wrap="none" rtlCol="0">
              <a:spAutoFit/>
            </a:bodyPr>
            <a:lstStyle/>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情</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境</a:t>
              </a:r>
              <a:endParaRPr lang="en-US" altLang="zh-TW" sz="2800" b="1" dirty="0">
                <a:solidFill>
                  <a:schemeClr val="bg2">
                    <a:lumMod val="7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75000"/>
                    </a:schemeClr>
                  </a:solidFill>
                  <a:latin typeface="微軟正黑體" panose="020B0604030504040204" pitchFamily="34" charset="-120"/>
                  <a:ea typeface="微軟正黑體" panose="020B0604030504040204" pitchFamily="34" charset="-120"/>
                </a:rPr>
                <a:t> </a:t>
              </a:r>
              <a:r>
                <a:rPr lang="en-US" altLang="zh-TW" sz="2800" b="1" dirty="0">
                  <a:solidFill>
                    <a:schemeClr val="bg2">
                      <a:lumMod val="75000"/>
                    </a:schemeClr>
                  </a:solidFill>
                  <a:latin typeface="微軟正黑體" panose="020B0604030504040204" pitchFamily="34" charset="-120"/>
                  <a:ea typeface="微軟正黑體" panose="020B0604030504040204" pitchFamily="34" charset="-120"/>
                </a:rPr>
                <a:t>2</a:t>
              </a:r>
              <a:endParaRPr lang="zh-TW" altLang="en-US" sz="3200" b="1" dirty="0">
                <a:solidFill>
                  <a:schemeClr val="bg2">
                    <a:lumMod val="75000"/>
                  </a:schemeClr>
                </a:solidFill>
                <a:latin typeface="微軟正黑體" panose="020B0604030504040204" pitchFamily="34" charset="-120"/>
                <a:ea typeface="微軟正黑體" panose="020B0604030504040204" pitchFamily="34" charset="-120"/>
              </a:endParaRPr>
            </a:p>
          </p:txBody>
        </p:sp>
      </p:grpSp>
      <p:grpSp>
        <p:nvGrpSpPr>
          <p:cNvPr id="30" name="群組 29">
            <a:extLst>
              <a:ext uri="{FF2B5EF4-FFF2-40B4-BE49-F238E27FC236}">
                <a16:creationId xmlns:a16="http://schemas.microsoft.com/office/drawing/2014/main" id="{F131A7C3-F77B-4CB9-AF5A-754697AF3F3F}"/>
              </a:ext>
            </a:extLst>
          </p:cNvPr>
          <p:cNvGrpSpPr/>
          <p:nvPr/>
        </p:nvGrpSpPr>
        <p:grpSpPr>
          <a:xfrm>
            <a:off x="568797" y="4589474"/>
            <a:ext cx="694512" cy="1732548"/>
            <a:chOff x="568803" y="4749152"/>
            <a:chExt cx="694512" cy="1732548"/>
          </a:xfrm>
          <a:solidFill>
            <a:schemeClr val="accent4">
              <a:lumMod val="60000"/>
              <a:lumOff val="40000"/>
            </a:schemeClr>
          </a:solidFill>
        </p:grpSpPr>
        <p:sp>
          <p:nvSpPr>
            <p:cNvPr id="31" name="梯形 30">
              <a:extLst>
                <a:ext uri="{FF2B5EF4-FFF2-40B4-BE49-F238E27FC236}">
                  <a16:creationId xmlns:a16="http://schemas.microsoft.com/office/drawing/2014/main" id="{371DC073-3A4C-44FE-9EB8-E0FBB860216A}"/>
                </a:ext>
              </a:extLst>
            </p:cNvPr>
            <p:cNvSpPr/>
            <p:nvPr/>
          </p:nvSpPr>
          <p:spPr>
            <a:xfrm rot="16200000">
              <a:off x="49785" y="5268170"/>
              <a:ext cx="1732548" cy="694512"/>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6500E364-3607-41AC-939B-552901B3D050}"/>
                </a:ext>
              </a:extLst>
            </p:cNvPr>
            <p:cNvSpPr txBox="1"/>
            <p:nvPr/>
          </p:nvSpPr>
          <p:spPr>
            <a:xfrm>
              <a:off x="644188" y="4937027"/>
              <a:ext cx="543739" cy="1384995"/>
            </a:xfrm>
            <a:prstGeom prst="rect">
              <a:avLst/>
            </a:prstGeom>
            <a:grpFill/>
          </p:spPr>
          <p:txBody>
            <a:bodyPr wrap="none" rtlCol="0">
              <a:spAutoFit/>
            </a:bodyPr>
            <a:lstStyle/>
            <a:p>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情</a:t>
              </a:r>
              <a:endParaRPr lang="en-US" altLang="zh-TW" sz="2800" b="1" dirty="0">
                <a:solidFill>
                  <a:schemeClr val="bg2">
                    <a:lumMod val="2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境</a:t>
              </a:r>
              <a:endParaRPr lang="en-US" altLang="zh-TW" sz="2800" b="1" dirty="0">
                <a:solidFill>
                  <a:schemeClr val="bg2">
                    <a:lumMod val="25000"/>
                  </a:schemeClr>
                </a:solidFill>
                <a:latin typeface="微軟正黑體" panose="020B0604030504040204" pitchFamily="34" charset="-120"/>
                <a:ea typeface="微軟正黑體" panose="020B0604030504040204" pitchFamily="34" charset="-120"/>
              </a:endParaRPr>
            </a:p>
            <a:p>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 </a:t>
              </a:r>
              <a:r>
                <a:rPr lang="en-US" altLang="zh-TW" sz="2800" b="1" dirty="0">
                  <a:solidFill>
                    <a:schemeClr val="bg2">
                      <a:lumMod val="25000"/>
                    </a:schemeClr>
                  </a:solidFill>
                  <a:latin typeface="微軟正黑體" panose="020B0604030504040204" pitchFamily="34" charset="-120"/>
                  <a:ea typeface="微軟正黑體" panose="020B0604030504040204" pitchFamily="34" charset="-120"/>
                </a:rPr>
                <a:t>3</a:t>
              </a:r>
              <a:endParaRPr lang="zh-TW" altLang="en-US" sz="3200" b="1" dirty="0">
                <a:solidFill>
                  <a:schemeClr val="bg2">
                    <a:lumMod val="25000"/>
                  </a:schemeClr>
                </a:solidFill>
                <a:latin typeface="微軟正黑體" panose="020B0604030504040204" pitchFamily="34" charset="-120"/>
                <a:ea typeface="微軟正黑體" panose="020B0604030504040204" pitchFamily="34" charset="-120"/>
              </a:endParaRPr>
            </a:p>
          </p:txBody>
        </p:sp>
      </p:grpSp>
      <p:sp>
        <p:nvSpPr>
          <p:cNvPr id="37" name="Google Shape;1278;p71">
            <a:extLst>
              <a:ext uri="{FF2B5EF4-FFF2-40B4-BE49-F238E27FC236}">
                <a16:creationId xmlns:a16="http://schemas.microsoft.com/office/drawing/2014/main" id="{6A1C70F6-610A-413E-92EC-AB2166FFF922}"/>
              </a:ext>
            </a:extLst>
          </p:cNvPr>
          <p:cNvSpPr/>
          <p:nvPr/>
        </p:nvSpPr>
        <p:spPr>
          <a:xfrm>
            <a:off x="1938780" y="1391087"/>
            <a:ext cx="1936585" cy="633558"/>
          </a:xfrm>
          <a:custGeom>
            <a:avLst/>
            <a:gdLst/>
            <a:ahLst/>
            <a:cxnLst/>
            <a:rect l="l" t="t" r="r" b="b"/>
            <a:pathLst>
              <a:path w="38212" h="10893" extrusionOk="0">
                <a:moveTo>
                  <a:pt x="2807" y="1"/>
                </a:moveTo>
                <a:cubicBezTo>
                  <a:pt x="1252" y="1"/>
                  <a:pt x="1" y="1252"/>
                  <a:pt x="1" y="2807"/>
                </a:cubicBezTo>
                <a:lnTo>
                  <a:pt x="1" y="8086"/>
                </a:lnTo>
                <a:cubicBezTo>
                  <a:pt x="1" y="9641"/>
                  <a:pt x="1252" y="10893"/>
                  <a:pt x="2807" y="10893"/>
                </a:cubicBezTo>
                <a:lnTo>
                  <a:pt x="35405" y="10893"/>
                </a:lnTo>
                <a:cubicBezTo>
                  <a:pt x="36960" y="10893"/>
                  <a:pt x="38212" y="9641"/>
                  <a:pt x="38212" y="8086"/>
                </a:cubicBezTo>
                <a:lnTo>
                  <a:pt x="38212" y="2807"/>
                </a:lnTo>
                <a:cubicBezTo>
                  <a:pt x="38212" y="1252"/>
                  <a:pt x="36960" y="1"/>
                  <a:pt x="35405" y="1"/>
                </a:cubicBezTo>
                <a:close/>
              </a:path>
            </a:pathLst>
          </a:custGeom>
          <a:solidFill>
            <a:srgbClr val="73CEA8"/>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lvl="0" algn="ctr"/>
            <a:r>
              <a:rPr lang="zh-TW" altLang="en-US" sz="2400" b="1" dirty="0">
                <a:solidFill>
                  <a:schemeClr val="bg2">
                    <a:lumMod val="25000"/>
                  </a:schemeClr>
                </a:solidFill>
                <a:latin typeface="Segoe UI Black" panose="020B0A02040204020203" pitchFamily="34" charset="0"/>
                <a:ea typeface="Segoe UI Black" panose="020B0A02040204020203" pitchFamily="34" charset="0"/>
              </a:rPr>
              <a:t>資料之比對</a:t>
            </a:r>
          </a:p>
        </p:txBody>
      </p:sp>
      <p:pic>
        <p:nvPicPr>
          <p:cNvPr id="11" name="圖片 10">
            <a:extLst>
              <a:ext uri="{FF2B5EF4-FFF2-40B4-BE49-F238E27FC236}">
                <a16:creationId xmlns:a16="http://schemas.microsoft.com/office/drawing/2014/main" id="{4B68E902-15A3-4799-A9B1-53919A3889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7990" y="1282680"/>
            <a:ext cx="6935581" cy="5196571"/>
          </a:xfrm>
          <a:prstGeom prst="rect">
            <a:avLst/>
          </a:prstGeom>
        </p:spPr>
      </p:pic>
      <p:sp>
        <p:nvSpPr>
          <p:cNvPr id="4" name="投影片編號版面配置區 3">
            <a:extLst>
              <a:ext uri="{FF2B5EF4-FFF2-40B4-BE49-F238E27FC236}">
                <a16:creationId xmlns:a16="http://schemas.microsoft.com/office/drawing/2014/main" id="{5A67BEF3-3D31-4801-A6DF-9C22F48817A5}"/>
              </a:ext>
            </a:extLst>
          </p:cNvPr>
          <p:cNvSpPr>
            <a:spLocks noGrp="1"/>
          </p:cNvSpPr>
          <p:nvPr>
            <p:ph type="sldNum" sz="quarter" idx="12"/>
          </p:nvPr>
        </p:nvSpPr>
        <p:spPr/>
        <p:txBody>
          <a:bodyPr/>
          <a:lstStyle/>
          <a:p>
            <a:fld id="{E0D849EB-583D-4959-852A-AB54E4E329B4}" type="slidenum">
              <a:rPr lang="zh-TW" altLang="en-US" smtClean="0"/>
              <a:t>17</a:t>
            </a:fld>
            <a:endParaRPr lang="zh-TW" altLang="en-US" dirty="0"/>
          </a:p>
        </p:txBody>
      </p:sp>
      <p:pic>
        <p:nvPicPr>
          <p:cNvPr id="39" name="圖片 38">
            <a:extLst>
              <a:ext uri="{FF2B5EF4-FFF2-40B4-BE49-F238E27FC236}">
                <a16:creationId xmlns:a16="http://schemas.microsoft.com/office/drawing/2014/main" id="{C381DAF0-B3F4-45CF-A6D8-DAB371E85DB4}"/>
              </a:ext>
            </a:extLst>
          </p:cNvPr>
          <p:cNvPicPr>
            <a:picLocks noChangeAspect="1"/>
          </p:cNvPicPr>
          <p:nvPr/>
        </p:nvPicPr>
        <p:blipFill rotWithShape="1">
          <a:blip r:embed="rId5">
            <a:extLst>
              <a:ext uri="{28A0092B-C50C-407E-A947-70E740481C1C}">
                <a14:useLocalDpi xmlns:a14="http://schemas.microsoft.com/office/drawing/2010/main" val="0"/>
              </a:ext>
            </a:extLst>
          </a:blip>
          <a:srcRect l="49462" t="19684" r="26567" b="67479"/>
          <a:stretch/>
        </p:blipFill>
        <p:spPr>
          <a:xfrm>
            <a:off x="6661146" y="2285465"/>
            <a:ext cx="2959256" cy="1187404"/>
          </a:xfrm>
          <a:prstGeom prst="roundRect">
            <a:avLst/>
          </a:prstGeom>
          <a:ln w="38100">
            <a:solidFill>
              <a:srgbClr val="FF0000"/>
            </a:solidFill>
          </a:ln>
        </p:spPr>
      </p:pic>
      <p:grpSp>
        <p:nvGrpSpPr>
          <p:cNvPr id="14" name="群組 13">
            <a:extLst>
              <a:ext uri="{FF2B5EF4-FFF2-40B4-BE49-F238E27FC236}">
                <a16:creationId xmlns:a16="http://schemas.microsoft.com/office/drawing/2014/main" id="{F324CBDE-E273-45B2-BAA6-5FA68C80E408}"/>
              </a:ext>
            </a:extLst>
          </p:cNvPr>
          <p:cNvGrpSpPr/>
          <p:nvPr/>
        </p:nvGrpSpPr>
        <p:grpSpPr>
          <a:xfrm>
            <a:off x="1632494" y="2285465"/>
            <a:ext cx="2714705" cy="1612314"/>
            <a:chOff x="1632494" y="2285465"/>
            <a:chExt cx="2714705" cy="1612314"/>
          </a:xfrm>
        </p:grpSpPr>
        <p:grpSp>
          <p:nvGrpSpPr>
            <p:cNvPr id="9" name="群組 8">
              <a:extLst>
                <a:ext uri="{FF2B5EF4-FFF2-40B4-BE49-F238E27FC236}">
                  <a16:creationId xmlns:a16="http://schemas.microsoft.com/office/drawing/2014/main" id="{E46E73B2-09F9-4802-98C8-5218A6D13CC9}"/>
                </a:ext>
              </a:extLst>
            </p:cNvPr>
            <p:cNvGrpSpPr/>
            <p:nvPr/>
          </p:nvGrpSpPr>
          <p:grpSpPr>
            <a:xfrm>
              <a:off x="1632494" y="2285465"/>
              <a:ext cx="2714705" cy="1595501"/>
              <a:chOff x="1540179" y="1833499"/>
              <a:chExt cx="2714705" cy="1595501"/>
            </a:xfrm>
            <a:solidFill>
              <a:schemeClr val="accent4">
                <a:lumMod val="20000"/>
                <a:lumOff val="80000"/>
              </a:schemeClr>
            </a:solidFill>
          </p:grpSpPr>
          <p:sp>
            <p:nvSpPr>
              <p:cNvPr id="2" name="矩形: 圓角 1">
                <a:extLst>
                  <a:ext uri="{FF2B5EF4-FFF2-40B4-BE49-F238E27FC236}">
                    <a16:creationId xmlns:a16="http://schemas.microsoft.com/office/drawing/2014/main" id="{7EEA1156-30A8-40F4-BC78-CF3971375F8D}"/>
                  </a:ext>
                </a:extLst>
              </p:cNvPr>
              <p:cNvSpPr/>
              <p:nvPr/>
            </p:nvSpPr>
            <p:spPr>
              <a:xfrm>
                <a:off x="1540179" y="1833499"/>
                <a:ext cx="2714705" cy="1595501"/>
              </a:xfrm>
              <a:prstGeom prst="roundRect">
                <a:avLst/>
              </a:prstGeom>
              <a:grpFill/>
              <a:ln w="57150">
                <a:solidFill>
                  <a:srgbClr val="73C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文字方塊 4">
                <a:extLst>
                  <a:ext uri="{FF2B5EF4-FFF2-40B4-BE49-F238E27FC236}">
                    <a16:creationId xmlns:a16="http://schemas.microsoft.com/office/drawing/2014/main" id="{212ACDB4-0A6E-4464-8146-BA6A9E873D44}"/>
                  </a:ext>
                </a:extLst>
              </p:cNvPr>
              <p:cNvSpPr txBox="1"/>
              <p:nvPr/>
            </p:nvSpPr>
            <p:spPr>
              <a:xfrm>
                <a:off x="1680451" y="1934263"/>
                <a:ext cx="2492990" cy="400110"/>
              </a:xfrm>
              <a:prstGeom prst="rect">
                <a:avLst/>
              </a:prstGeom>
              <a:grpFill/>
              <a:ln>
                <a:noFill/>
              </a:ln>
            </p:spPr>
            <p:txBody>
              <a:bodyPr wrap="none" rtlCol="0">
                <a:spAutoFit/>
              </a:bodyPr>
              <a:lstStyle/>
              <a:p>
                <a:r>
                  <a:rPr lang="zh-TW" altLang="en-US" sz="2000" b="1" dirty="0">
                    <a:latin typeface="微軟正黑體" panose="020B0604030504040204" pitchFamily="34" charset="-120"/>
                    <a:ea typeface="微軟正黑體" panose="020B0604030504040204" pitchFamily="34" charset="-120"/>
                  </a:rPr>
                  <a:t>三年購買產品之平均</a:t>
                </a:r>
              </a:p>
            </p:txBody>
          </p:sp>
          <p:cxnSp>
            <p:nvCxnSpPr>
              <p:cNvPr id="8" name="直線接點 7">
                <a:extLst>
                  <a:ext uri="{FF2B5EF4-FFF2-40B4-BE49-F238E27FC236}">
                    <a16:creationId xmlns:a16="http://schemas.microsoft.com/office/drawing/2014/main" id="{2E0BE7D4-8B5F-426C-AD37-C610DE3CBE65}"/>
                  </a:ext>
                </a:extLst>
              </p:cNvPr>
              <p:cNvCxnSpPr/>
              <p:nvPr/>
            </p:nvCxnSpPr>
            <p:spPr>
              <a:xfrm>
                <a:off x="1744536" y="2334373"/>
                <a:ext cx="2305050" cy="0"/>
              </a:xfrm>
              <a:prstGeom prst="line">
                <a:avLst/>
              </a:prstGeom>
              <a:grpFill/>
              <a:ln w="28575" cap="flat" cmpd="sng" algn="ctr">
                <a:solidFill>
                  <a:srgbClr val="73CEA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文字方塊 34">
                <a:extLst>
                  <a:ext uri="{FF2B5EF4-FFF2-40B4-BE49-F238E27FC236}">
                    <a16:creationId xmlns:a16="http://schemas.microsoft.com/office/drawing/2014/main" id="{B64993C7-4F92-41E7-8DFB-B9707A2E98EA}"/>
                  </a:ext>
                </a:extLst>
              </p:cNvPr>
              <p:cNvSpPr txBox="1"/>
              <p:nvPr/>
            </p:nvSpPr>
            <p:spPr>
              <a:xfrm>
                <a:off x="1982673" y="2399884"/>
                <a:ext cx="1707519" cy="707886"/>
              </a:xfrm>
              <a:prstGeom prst="rect">
                <a:avLst/>
              </a:prstGeom>
              <a:grpFill/>
              <a:ln>
                <a:noFill/>
              </a:ln>
            </p:spPr>
            <p:txBody>
              <a:bodyPr wrap="none" rtlCol="0">
                <a:spAutoFit/>
              </a:bodyPr>
              <a:lstStyle/>
              <a:p>
                <a:r>
                  <a:rPr lang="zh-TW" altLang="en-US" sz="2000" b="1" dirty="0">
                    <a:solidFill>
                      <a:schemeClr val="bg2">
                        <a:lumMod val="25000"/>
                      </a:schemeClr>
                    </a:solidFill>
                    <a:latin typeface="微軟正黑體" panose="020B0604030504040204" pitchFamily="34" charset="-120"/>
                    <a:ea typeface="微軟正黑體" panose="020B0604030504040204" pitchFamily="34" charset="-120"/>
                  </a:rPr>
                  <a:t>    地瓜      </a:t>
                </a:r>
                <a:r>
                  <a:rPr lang="en-US" altLang="zh-TW" sz="2000" b="1" dirty="0">
                    <a:solidFill>
                      <a:schemeClr val="bg2">
                        <a:lumMod val="25000"/>
                      </a:schemeClr>
                    </a:solidFill>
                    <a:latin typeface="微軟正黑體" panose="020B0604030504040204" pitchFamily="34" charset="-120"/>
                    <a:ea typeface="微軟正黑體" panose="020B0604030504040204" pitchFamily="34" charset="-120"/>
                  </a:rPr>
                  <a:t>51</a:t>
                </a:r>
              </a:p>
              <a:p>
                <a:r>
                  <a:rPr lang="zh-TW" altLang="en-US" sz="2000" b="1" dirty="0">
                    <a:solidFill>
                      <a:schemeClr val="bg2">
                        <a:lumMod val="25000"/>
                      </a:schemeClr>
                    </a:solidFill>
                    <a:latin typeface="微軟正黑體" panose="020B0604030504040204" pitchFamily="34" charset="-120"/>
                    <a:ea typeface="微軟正黑體" panose="020B0604030504040204" pitchFamily="34" charset="-120"/>
                  </a:rPr>
                  <a:t>大白菜      </a:t>
                </a:r>
                <a:r>
                  <a:rPr lang="en-US" altLang="zh-TW" sz="2000" b="1" dirty="0">
                    <a:solidFill>
                      <a:schemeClr val="bg2">
                        <a:lumMod val="25000"/>
                      </a:schemeClr>
                    </a:solidFill>
                    <a:latin typeface="微軟正黑體" panose="020B0604030504040204" pitchFamily="34" charset="-120"/>
                    <a:ea typeface="微軟正黑體" panose="020B0604030504040204" pitchFamily="34" charset="-120"/>
                  </a:rPr>
                  <a:t>37</a:t>
                </a:r>
                <a:endParaRPr lang="zh-TW" altLang="en-US" sz="2000" b="1" dirty="0">
                  <a:solidFill>
                    <a:schemeClr val="bg2">
                      <a:lumMod val="25000"/>
                    </a:schemeClr>
                  </a:solidFill>
                  <a:latin typeface="微軟正黑體" panose="020B0604030504040204" pitchFamily="34" charset="-120"/>
                  <a:ea typeface="微軟正黑體" panose="020B0604030504040204" pitchFamily="34" charset="-120"/>
                </a:endParaRPr>
              </a:p>
            </p:txBody>
          </p:sp>
        </p:grpSp>
        <p:sp>
          <p:nvSpPr>
            <p:cNvPr id="13" name="文字方塊 12">
              <a:extLst>
                <a:ext uri="{FF2B5EF4-FFF2-40B4-BE49-F238E27FC236}">
                  <a16:creationId xmlns:a16="http://schemas.microsoft.com/office/drawing/2014/main" id="{4D1AA7ED-8CDF-402E-AC70-7924AA185A8B}"/>
                </a:ext>
              </a:extLst>
            </p:cNvPr>
            <p:cNvSpPr txBox="1"/>
            <p:nvPr/>
          </p:nvSpPr>
          <p:spPr>
            <a:xfrm rot="5400000">
              <a:off x="2439928" y="3322781"/>
              <a:ext cx="503664" cy="646331"/>
            </a:xfrm>
            <a:prstGeom prst="rect">
              <a:avLst/>
            </a:prstGeom>
            <a:noFill/>
          </p:spPr>
          <p:txBody>
            <a:bodyPr wrap="none" rtlCol="0">
              <a:spAutoFit/>
            </a:bodyPr>
            <a:lstStyle/>
            <a:p>
              <a:r>
                <a:rPr lang="en-US" altLang="zh-TW" sz="3600" dirty="0">
                  <a:solidFill>
                    <a:schemeClr val="bg2">
                      <a:lumMod val="50000"/>
                    </a:schemeClr>
                  </a:solidFill>
                </a:rPr>
                <a:t>…</a:t>
              </a:r>
              <a:endParaRPr lang="zh-TW" altLang="en-US" sz="3600" dirty="0">
                <a:solidFill>
                  <a:schemeClr val="bg2">
                    <a:lumMod val="50000"/>
                  </a:schemeClr>
                </a:solidFill>
              </a:endParaRPr>
            </a:p>
          </p:txBody>
        </p:sp>
        <p:sp>
          <p:nvSpPr>
            <p:cNvPr id="40" name="文字方塊 39">
              <a:extLst>
                <a:ext uri="{FF2B5EF4-FFF2-40B4-BE49-F238E27FC236}">
                  <a16:creationId xmlns:a16="http://schemas.microsoft.com/office/drawing/2014/main" id="{05AB3C1D-8BB5-4676-8299-6C89A5DEF721}"/>
                </a:ext>
              </a:extLst>
            </p:cNvPr>
            <p:cNvSpPr txBox="1"/>
            <p:nvPr/>
          </p:nvSpPr>
          <p:spPr>
            <a:xfrm rot="5400000">
              <a:off x="3347301" y="3322781"/>
              <a:ext cx="503664" cy="646331"/>
            </a:xfrm>
            <a:prstGeom prst="rect">
              <a:avLst/>
            </a:prstGeom>
            <a:noFill/>
          </p:spPr>
          <p:txBody>
            <a:bodyPr wrap="none" rtlCol="0">
              <a:spAutoFit/>
            </a:bodyPr>
            <a:lstStyle/>
            <a:p>
              <a:r>
                <a:rPr lang="en-US" altLang="zh-TW" sz="3600" dirty="0">
                  <a:solidFill>
                    <a:schemeClr val="bg2">
                      <a:lumMod val="50000"/>
                    </a:schemeClr>
                  </a:solidFill>
                </a:rPr>
                <a:t>…</a:t>
              </a:r>
              <a:endParaRPr lang="zh-TW" altLang="en-US" sz="3600" dirty="0">
                <a:solidFill>
                  <a:schemeClr val="bg2">
                    <a:lumMod val="50000"/>
                  </a:schemeClr>
                </a:solidFill>
              </a:endParaRPr>
            </a:p>
          </p:txBody>
        </p:sp>
      </p:grpSp>
      <p:grpSp>
        <p:nvGrpSpPr>
          <p:cNvPr id="15" name="群組 14">
            <a:extLst>
              <a:ext uri="{FF2B5EF4-FFF2-40B4-BE49-F238E27FC236}">
                <a16:creationId xmlns:a16="http://schemas.microsoft.com/office/drawing/2014/main" id="{862AEAD5-8107-4B1D-AE7A-F41727002396}"/>
              </a:ext>
            </a:extLst>
          </p:cNvPr>
          <p:cNvGrpSpPr/>
          <p:nvPr/>
        </p:nvGrpSpPr>
        <p:grpSpPr>
          <a:xfrm>
            <a:off x="1615304" y="4155191"/>
            <a:ext cx="2714705" cy="2007153"/>
            <a:chOff x="1615304" y="4155191"/>
            <a:chExt cx="2714705" cy="2007153"/>
          </a:xfrm>
        </p:grpSpPr>
        <p:grpSp>
          <p:nvGrpSpPr>
            <p:cNvPr id="10" name="群組 9">
              <a:extLst>
                <a:ext uri="{FF2B5EF4-FFF2-40B4-BE49-F238E27FC236}">
                  <a16:creationId xmlns:a16="http://schemas.microsoft.com/office/drawing/2014/main" id="{077572FE-42C1-406B-93D3-2588067FCB85}"/>
                </a:ext>
              </a:extLst>
            </p:cNvPr>
            <p:cNvGrpSpPr/>
            <p:nvPr/>
          </p:nvGrpSpPr>
          <p:grpSpPr>
            <a:xfrm>
              <a:off x="1615304" y="4155191"/>
              <a:ext cx="2714705" cy="2007153"/>
              <a:chOff x="1540178" y="3860247"/>
              <a:chExt cx="2714705" cy="2007153"/>
            </a:xfrm>
          </p:grpSpPr>
          <p:sp>
            <p:nvSpPr>
              <p:cNvPr id="21" name="矩形: 圓角 20">
                <a:extLst>
                  <a:ext uri="{FF2B5EF4-FFF2-40B4-BE49-F238E27FC236}">
                    <a16:creationId xmlns:a16="http://schemas.microsoft.com/office/drawing/2014/main" id="{B8905042-C1A8-406E-B44F-FE0C7C28153E}"/>
                  </a:ext>
                </a:extLst>
              </p:cNvPr>
              <p:cNvSpPr/>
              <p:nvPr/>
            </p:nvSpPr>
            <p:spPr>
              <a:xfrm>
                <a:off x="1540178" y="3860247"/>
                <a:ext cx="2714705" cy="2007153"/>
              </a:xfrm>
              <a:prstGeom prst="roundRect">
                <a:avLst/>
              </a:prstGeom>
              <a:solidFill>
                <a:schemeClr val="accent4">
                  <a:lumMod val="20000"/>
                  <a:lumOff val="80000"/>
                </a:schemeClr>
              </a:solidFill>
              <a:ln w="57150">
                <a:solidFill>
                  <a:srgbClr val="73C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4517E312-9F31-4AA4-AB90-BE9690886B09}"/>
                  </a:ext>
                </a:extLst>
              </p:cNvPr>
              <p:cNvSpPr txBox="1"/>
              <p:nvPr/>
            </p:nvSpPr>
            <p:spPr>
              <a:xfrm>
                <a:off x="1727979" y="3946458"/>
                <a:ext cx="2339102" cy="461665"/>
              </a:xfrm>
              <a:prstGeom prst="rect">
                <a:avLst/>
              </a:prstGeom>
              <a:noFill/>
              <a:ln>
                <a:noFill/>
              </a:ln>
            </p:spPr>
            <p:txBody>
              <a:bodyPr wrap="none" rtlCol="0">
                <a:spAutoFit/>
              </a:bodyPr>
              <a:lstStyle/>
              <a:p>
                <a:r>
                  <a:rPr lang="zh-TW" altLang="en-US" sz="2400" b="1" dirty="0">
                    <a:latin typeface="微軟正黑體" panose="020B0604030504040204" pitchFamily="34" charset="-120"/>
                    <a:ea typeface="微軟正黑體" panose="020B0604030504040204" pitchFamily="34" charset="-120"/>
                  </a:rPr>
                  <a:t>目前庫存之數量</a:t>
                </a:r>
              </a:p>
            </p:txBody>
          </p:sp>
          <p:cxnSp>
            <p:nvCxnSpPr>
              <p:cNvPr id="34" name="直線接點 33">
                <a:extLst>
                  <a:ext uri="{FF2B5EF4-FFF2-40B4-BE49-F238E27FC236}">
                    <a16:creationId xmlns:a16="http://schemas.microsoft.com/office/drawing/2014/main" id="{9B01DC78-E642-486F-AA19-B6356326AE9E}"/>
                  </a:ext>
                </a:extLst>
              </p:cNvPr>
              <p:cNvCxnSpPr/>
              <p:nvPr/>
            </p:nvCxnSpPr>
            <p:spPr>
              <a:xfrm>
                <a:off x="1761725" y="4408123"/>
                <a:ext cx="2305050" cy="0"/>
              </a:xfrm>
              <a:prstGeom prst="line">
                <a:avLst/>
              </a:prstGeom>
              <a:ln w="28575" cap="flat" cmpd="sng" algn="ctr">
                <a:solidFill>
                  <a:srgbClr val="73CEA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文字方塊 35">
                <a:extLst>
                  <a:ext uri="{FF2B5EF4-FFF2-40B4-BE49-F238E27FC236}">
                    <a16:creationId xmlns:a16="http://schemas.microsoft.com/office/drawing/2014/main" id="{C5E01E74-C1CE-45B0-B092-3DE41A7E4316}"/>
                  </a:ext>
                </a:extLst>
              </p:cNvPr>
              <p:cNvSpPr txBox="1"/>
              <p:nvPr/>
            </p:nvSpPr>
            <p:spPr>
              <a:xfrm>
                <a:off x="2007277" y="4494334"/>
                <a:ext cx="1707519" cy="1015663"/>
              </a:xfrm>
              <a:prstGeom prst="rect">
                <a:avLst/>
              </a:prstGeom>
              <a:noFill/>
              <a:ln>
                <a:noFill/>
              </a:ln>
            </p:spPr>
            <p:txBody>
              <a:bodyPr wrap="none" rtlCol="0">
                <a:spAutoFit/>
              </a:bodyPr>
              <a:lstStyle/>
              <a:p>
                <a:r>
                  <a:rPr lang="zh-TW" altLang="en-US" sz="2000" b="1" dirty="0">
                    <a:solidFill>
                      <a:schemeClr val="bg2">
                        <a:lumMod val="25000"/>
                      </a:schemeClr>
                    </a:solidFill>
                    <a:latin typeface="微軟正黑體" panose="020B0604030504040204" pitchFamily="34" charset="-120"/>
                    <a:ea typeface="微軟正黑體" panose="020B0604030504040204" pitchFamily="34" charset="-120"/>
                  </a:rPr>
                  <a:t>    地瓜      </a:t>
                </a:r>
                <a:r>
                  <a:rPr lang="en-US" altLang="zh-TW" sz="2000" b="1" dirty="0">
                    <a:solidFill>
                      <a:schemeClr val="bg2">
                        <a:lumMod val="25000"/>
                      </a:schemeClr>
                    </a:solidFill>
                    <a:latin typeface="微軟正黑體" panose="020B0604030504040204" pitchFamily="34" charset="-120"/>
                    <a:ea typeface="微軟正黑體" panose="020B0604030504040204" pitchFamily="34" charset="-120"/>
                  </a:rPr>
                  <a:t>21</a:t>
                </a:r>
              </a:p>
              <a:p>
                <a:r>
                  <a:rPr lang="zh-TW" altLang="en-US" sz="2000" b="1" dirty="0">
                    <a:solidFill>
                      <a:schemeClr val="bg2">
                        <a:lumMod val="25000"/>
                      </a:schemeClr>
                    </a:solidFill>
                    <a:latin typeface="微軟正黑體" panose="020B0604030504040204" pitchFamily="34" charset="-120"/>
                    <a:ea typeface="微軟正黑體" panose="020B0604030504040204" pitchFamily="34" charset="-120"/>
                  </a:rPr>
                  <a:t>    香蕉      </a:t>
                </a:r>
                <a:r>
                  <a:rPr lang="en-US" altLang="zh-TW" sz="2000" b="1" dirty="0">
                    <a:solidFill>
                      <a:schemeClr val="bg2">
                        <a:lumMod val="25000"/>
                      </a:schemeClr>
                    </a:solidFill>
                    <a:latin typeface="微軟正黑體" panose="020B0604030504040204" pitchFamily="34" charset="-120"/>
                    <a:ea typeface="微軟正黑體" panose="020B0604030504040204" pitchFamily="34" charset="-120"/>
                  </a:rPr>
                  <a:t>14</a:t>
                </a:r>
              </a:p>
              <a:p>
                <a:r>
                  <a:rPr lang="zh-TW" altLang="en-US" sz="2000" b="1" dirty="0">
                    <a:solidFill>
                      <a:schemeClr val="bg2">
                        <a:lumMod val="25000"/>
                      </a:schemeClr>
                    </a:solidFill>
                    <a:latin typeface="微軟正黑體" panose="020B0604030504040204" pitchFamily="34" charset="-120"/>
                    <a:ea typeface="微軟正黑體" panose="020B0604030504040204" pitchFamily="34" charset="-120"/>
                  </a:rPr>
                  <a:t>大白菜      </a:t>
                </a:r>
                <a:r>
                  <a:rPr lang="en-US" altLang="zh-TW" sz="2000" b="1" dirty="0">
                    <a:solidFill>
                      <a:schemeClr val="bg2">
                        <a:lumMod val="25000"/>
                      </a:schemeClr>
                    </a:solidFill>
                    <a:latin typeface="微軟正黑體" panose="020B0604030504040204" pitchFamily="34" charset="-120"/>
                    <a:ea typeface="微軟正黑體" panose="020B0604030504040204" pitchFamily="34" charset="-120"/>
                  </a:rPr>
                  <a:t>11</a:t>
                </a:r>
                <a:endParaRPr lang="zh-TW" altLang="en-US" sz="2400" b="1" dirty="0">
                  <a:solidFill>
                    <a:schemeClr val="bg2">
                      <a:lumMod val="25000"/>
                    </a:schemeClr>
                  </a:solidFill>
                  <a:latin typeface="微軟正黑體" panose="020B0604030504040204" pitchFamily="34" charset="-120"/>
                  <a:ea typeface="微軟正黑體" panose="020B0604030504040204" pitchFamily="34" charset="-120"/>
                </a:endParaRPr>
              </a:p>
            </p:txBody>
          </p:sp>
        </p:grpSp>
        <p:sp>
          <p:nvSpPr>
            <p:cNvPr id="41" name="文字方塊 40">
              <a:extLst>
                <a:ext uri="{FF2B5EF4-FFF2-40B4-BE49-F238E27FC236}">
                  <a16:creationId xmlns:a16="http://schemas.microsoft.com/office/drawing/2014/main" id="{7751D97B-F6FC-4B5E-91DE-8A3FE9A9A187}"/>
                </a:ext>
              </a:extLst>
            </p:cNvPr>
            <p:cNvSpPr txBox="1"/>
            <p:nvPr/>
          </p:nvSpPr>
          <p:spPr>
            <a:xfrm rot="5400000">
              <a:off x="2439928" y="5567986"/>
              <a:ext cx="503664" cy="646331"/>
            </a:xfrm>
            <a:prstGeom prst="rect">
              <a:avLst/>
            </a:prstGeom>
            <a:noFill/>
          </p:spPr>
          <p:txBody>
            <a:bodyPr wrap="none" rtlCol="0">
              <a:spAutoFit/>
            </a:bodyPr>
            <a:lstStyle/>
            <a:p>
              <a:r>
                <a:rPr lang="en-US" altLang="zh-TW" sz="3600" dirty="0">
                  <a:solidFill>
                    <a:schemeClr val="bg2">
                      <a:lumMod val="50000"/>
                    </a:schemeClr>
                  </a:solidFill>
                </a:rPr>
                <a:t>…</a:t>
              </a:r>
              <a:endParaRPr lang="zh-TW" altLang="en-US" sz="3600" dirty="0">
                <a:solidFill>
                  <a:schemeClr val="bg2">
                    <a:lumMod val="50000"/>
                  </a:schemeClr>
                </a:solidFill>
              </a:endParaRPr>
            </a:p>
          </p:txBody>
        </p:sp>
        <p:sp>
          <p:nvSpPr>
            <p:cNvPr id="42" name="文字方塊 41">
              <a:extLst>
                <a:ext uri="{FF2B5EF4-FFF2-40B4-BE49-F238E27FC236}">
                  <a16:creationId xmlns:a16="http://schemas.microsoft.com/office/drawing/2014/main" id="{839C855C-D591-4232-91DE-E08B8A810209}"/>
                </a:ext>
              </a:extLst>
            </p:cNvPr>
            <p:cNvSpPr txBox="1"/>
            <p:nvPr/>
          </p:nvSpPr>
          <p:spPr>
            <a:xfrm rot="5400000">
              <a:off x="3346554" y="5567987"/>
              <a:ext cx="503664" cy="646331"/>
            </a:xfrm>
            <a:prstGeom prst="rect">
              <a:avLst/>
            </a:prstGeom>
            <a:noFill/>
          </p:spPr>
          <p:txBody>
            <a:bodyPr wrap="none" rtlCol="0">
              <a:spAutoFit/>
            </a:bodyPr>
            <a:lstStyle/>
            <a:p>
              <a:r>
                <a:rPr lang="en-US" altLang="zh-TW" sz="3600" dirty="0">
                  <a:solidFill>
                    <a:schemeClr val="bg2">
                      <a:lumMod val="50000"/>
                    </a:schemeClr>
                  </a:solidFill>
                </a:rPr>
                <a:t>…</a:t>
              </a:r>
              <a:endParaRPr lang="zh-TW" altLang="en-US" sz="3600" dirty="0">
                <a:solidFill>
                  <a:schemeClr val="bg2">
                    <a:lumMod val="50000"/>
                  </a:schemeClr>
                </a:solidFill>
              </a:endParaRPr>
            </a:p>
          </p:txBody>
        </p:sp>
      </p:grpSp>
    </p:spTree>
    <p:extLst>
      <p:ext uri="{BB962C8B-B14F-4D97-AF65-F5344CB8AC3E}">
        <p14:creationId xmlns:p14="http://schemas.microsoft.com/office/powerpoint/2010/main" val="25684245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600" fill="hold"/>
                                        <p:tgtEl>
                                          <p:spTgt spid="39"/>
                                        </p:tgtEl>
                                        <p:attrNameLst>
                                          <p:attrName>ppt_w</p:attrName>
                                        </p:attrNameLst>
                                      </p:cBhvr>
                                      <p:tavLst>
                                        <p:tav tm="0">
                                          <p:val>
                                            <p:fltVal val="0"/>
                                          </p:val>
                                        </p:tav>
                                        <p:tav tm="100000">
                                          <p:val>
                                            <p:strVal val="#ppt_w"/>
                                          </p:val>
                                        </p:tav>
                                      </p:tavLst>
                                    </p:anim>
                                    <p:anim calcmode="lin" valueType="num">
                                      <p:cBhvr>
                                        <p:cTn id="8" dur="600" fill="hold"/>
                                        <p:tgtEl>
                                          <p:spTgt spid="39"/>
                                        </p:tgtEl>
                                        <p:attrNameLst>
                                          <p:attrName>ppt_h</p:attrName>
                                        </p:attrNameLst>
                                      </p:cBhvr>
                                      <p:tavLst>
                                        <p:tav tm="0">
                                          <p:val>
                                            <p:fltVal val="0"/>
                                          </p:val>
                                        </p:tav>
                                        <p:tav tm="100000">
                                          <p:val>
                                            <p:strVal val="#ppt_h"/>
                                          </p:val>
                                        </p:tav>
                                      </p:tavLst>
                                    </p:anim>
                                    <p:animEffect transition="in" filter="fade">
                                      <p:cBhvr>
                                        <p:cTn id="9" dur="600"/>
                                        <p:tgtEl>
                                          <p:spTgt spid="39"/>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ipe(down)">
                                      <p:cBhvr>
                                        <p:cTn id="14" dur="500"/>
                                        <p:tgtEl>
                                          <p:spTgt spid="37"/>
                                        </p:tgtEl>
                                      </p:cBhvr>
                                    </p:animEffect>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par>
                          <p:cTn id="19" fill="hold">
                            <p:stCondLst>
                              <p:cond delay="1000"/>
                            </p:stCondLst>
                            <p:childTnLst>
                              <p:par>
                                <p:cTn id="20" presetID="22" presetClass="entr" presetSubtype="4"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0097D0F-4969-4306-800C-85B51CA1BDE5}"/>
              </a:ext>
            </a:extLst>
          </p:cNvPr>
          <p:cNvSpPr>
            <a:spLocks noGrp="1"/>
          </p:cNvSpPr>
          <p:nvPr>
            <p:ph type="sldNum" sz="quarter" idx="12"/>
          </p:nvPr>
        </p:nvSpPr>
        <p:spPr/>
        <p:txBody>
          <a:bodyPr/>
          <a:lstStyle/>
          <a:p>
            <a:fld id="{E0D849EB-583D-4959-852A-AB54E4E329B4}" type="slidenum">
              <a:rPr lang="zh-TW" altLang="en-US" smtClean="0"/>
              <a:t>18</a:t>
            </a:fld>
            <a:endParaRPr lang="zh-TW" altLang="en-US" dirty="0"/>
          </a:p>
        </p:txBody>
      </p:sp>
      <p:sp>
        <p:nvSpPr>
          <p:cNvPr id="6" name="Google Shape;1846;p49">
            <a:extLst>
              <a:ext uri="{FF2B5EF4-FFF2-40B4-BE49-F238E27FC236}">
                <a16:creationId xmlns:a16="http://schemas.microsoft.com/office/drawing/2014/main" id="{F310B24B-D394-4C28-8126-EAAD58EB44F5}"/>
              </a:ext>
            </a:extLst>
          </p:cNvPr>
          <p:cNvSpPr/>
          <p:nvPr/>
        </p:nvSpPr>
        <p:spPr>
          <a:xfrm>
            <a:off x="1120808" y="-1518288"/>
            <a:ext cx="9741941" cy="9741941"/>
          </a:xfrm>
          <a:prstGeom prst="ellipse">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zh-TW" altLang="en-US" dirty="0"/>
          </a:p>
        </p:txBody>
      </p:sp>
      <p:grpSp>
        <p:nvGrpSpPr>
          <p:cNvPr id="33" name="群組 32">
            <a:extLst>
              <a:ext uri="{FF2B5EF4-FFF2-40B4-BE49-F238E27FC236}">
                <a16:creationId xmlns:a16="http://schemas.microsoft.com/office/drawing/2014/main" id="{F3B68221-8B24-4F1E-8705-BD40D84B4495}"/>
              </a:ext>
            </a:extLst>
          </p:cNvPr>
          <p:cNvGrpSpPr/>
          <p:nvPr/>
        </p:nvGrpSpPr>
        <p:grpSpPr>
          <a:xfrm>
            <a:off x="9940606" y="-567802"/>
            <a:ext cx="2288368" cy="1970105"/>
            <a:chOff x="9949832" y="-520069"/>
            <a:chExt cx="2288368" cy="1970105"/>
          </a:xfrm>
        </p:grpSpPr>
        <p:pic>
          <p:nvPicPr>
            <p:cNvPr id="34" name="圖片 33" descr="一張含有 文字 的圖片&#10;&#10;自動產生的描述">
              <a:extLst>
                <a:ext uri="{FF2B5EF4-FFF2-40B4-BE49-F238E27FC236}">
                  <a16:creationId xmlns:a16="http://schemas.microsoft.com/office/drawing/2014/main" id="{88547EAF-D70B-40D3-B012-607EBB521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095" y="-520069"/>
              <a:ext cx="1970105" cy="1970105"/>
            </a:xfrm>
            <a:prstGeom prst="rect">
              <a:avLst/>
            </a:prstGeom>
          </p:spPr>
        </p:pic>
        <p:pic>
          <p:nvPicPr>
            <p:cNvPr id="35" name="圖片 34">
              <a:extLst>
                <a:ext uri="{FF2B5EF4-FFF2-40B4-BE49-F238E27FC236}">
                  <a16:creationId xmlns:a16="http://schemas.microsoft.com/office/drawing/2014/main" id="{7F35AE97-CE6C-4824-9E0A-54F7D12509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832" y="255041"/>
              <a:ext cx="445577" cy="445577"/>
            </a:xfrm>
            <a:prstGeom prst="rect">
              <a:avLst/>
            </a:prstGeom>
          </p:spPr>
        </p:pic>
      </p:grpSp>
      <p:sp>
        <p:nvSpPr>
          <p:cNvPr id="32" name="標題 20">
            <a:extLst>
              <a:ext uri="{FF2B5EF4-FFF2-40B4-BE49-F238E27FC236}">
                <a16:creationId xmlns:a16="http://schemas.microsoft.com/office/drawing/2014/main" id="{7293C8BC-B9A6-4E16-9E83-C2D8E569F6E7}"/>
              </a:ext>
            </a:extLst>
          </p:cNvPr>
          <p:cNvSpPr txBox="1">
            <a:spLocks/>
          </p:cNvSpPr>
          <p:nvPr/>
        </p:nvSpPr>
        <p:spPr>
          <a:xfrm>
            <a:off x="4215028" y="110547"/>
            <a:ext cx="3986640" cy="15764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7200" b="1" dirty="0">
                <a:solidFill>
                  <a:srgbClr val="00C2CB"/>
                </a:solidFill>
                <a:latin typeface="Segoe UI Black" panose="020B0A02040204020203" pitchFamily="34" charset="0"/>
                <a:ea typeface="Segoe UI Black" panose="020B0A02040204020203" pitchFamily="34" charset="0"/>
              </a:rPr>
              <a:t>Farm</a:t>
            </a:r>
            <a:r>
              <a:rPr lang="en-US" altLang="zh-TW" sz="7200" b="1" dirty="0">
                <a:solidFill>
                  <a:srgbClr val="9AC944"/>
                </a:solidFill>
                <a:latin typeface="Segoe UI Black" panose="020B0A02040204020203" pitchFamily="34" charset="0"/>
                <a:ea typeface="Segoe UI Black" panose="020B0A02040204020203" pitchFamily="34" charset="0"/>
              </a:rPr>
              <a:t>In</a:t>
            </a:r>
            <a:endParaRPr lang="zh-TW" altLang="en-US" sz="7200" b="1" dirty="0">
              <a:solidFill>
                <a:srgbClr val="9AC944"/>
              </a:solidFill>
              <a:latin typeface="Segoe UI Black" panose="020B0A02040204020203" pitchFamily="34" charset="0"/>
              <a:ea typeface="微軟正黑體" panose="020B0604030504040204" pitchFamily="34" charset="-120"/>
            </a:endParaRPr>
          </a:p>
        </p:txBody>
      </p:sp>
      <p:sp>
        <p:nvSpPr>
          <p:cNvPr id="36" name="矩形 35">
            <a:extLst>
              <a:ext uri="{FF2B5EF4-FFF2-40B4-BE49-F238E27FC236}">
                <a16:creationId xmlns:a16="http://schemas.microsoft.com/office/drawing/2014/main" id="{C468EAC7-67E2-4541-B2B2-B5B1C647D006}"/>
              </a:ext>
            </a:extLst>
          </p:cNvPr>
          <p:cNvSpPr/>
          <p:nvPr/>
        </p:nvSpPr>
        <p:spPr>
          <a:xfrm>
            <a:off x="1401214" y="1832755"/>
            <a:ext cx="9212779" cy="584775"/>
          </a:xfrm>
          <a:prstGeom prst="rect">
            <a:avLst/>
          </a:prstGeom>
        </p:spPr>
        <p:txBody>
          <a:bodyPr wrap="none">
            <a:spAutoFit/>
          </a:bodyPr>
          <a:lstStyle/>
          <a:p>
            <a:pPr algn="ctr"/>
            <a:r>
              <a:rPr lang="zh-TW" altLang="en-US" sz="3200" dirty="0">
                <a:solidFill>
                  <a:srgbClr val="645C4E"/>
                </a:solidFill>
                <a:latin typeface="微軟正黑體" panose="020B0604030504040204" pitchFamily="34" charset="-120"/>
                <a:ea typeface="微軟正黑體" panose="020B0604030504040204" pitchFamily="34" charset="-120"/>
              </a:rPr>
              <a:t>一套以「</a:t>
            </a:r>
            <a:r>
              <a:rPr lang="zh-TW" altLang="en-US" sz="3200" b="1" dirty="0">
                <a:solidFill>
                  <a:srgbClr val="645C4E"/>
                </a:solidFill>
                <a:latin typeface="微軟正黑體" panose="020B0604030504040204" pitchFamily="34" charset="-120"/>
                <a:ea typeface="微軟正黑體" panose="020B0604030504040204" pitchFamily="34" charset="-120"/>
              </a:rPr>
              <a:t>全方位小農支援</a:t>
            </a:r>
            <a:r>
              <a:rPr lang="zh-TW" altLang="en-US" sz="3200" dirty="0">
                <a:solidFill>
                  <a:srgbClr val="645C4E"/>
                </a:solidFill>
                <a:latin typeface="微軟正黑體" panose="020B0604030504040204" pitchFamily="34" charset="-120"/>
                <a:ea typeface="微軟正黑體" panose="020B0604030504040204" pitchFamily="34" charset="-120"/>
              </a:rPr>
              <a:t>」為主訴的支援管理系統</a:t>
            </a:r>
          </a:p>
        </p:txBody>
      </p:sp>
      <p:grpSp>
        <p:nvGrpSpPr>
          <p:cNvPr id="20" name="群組 19">
            <a:extLst>
              <a:ext uri="{FF2B5EF4-FFF2-40B4-BE49-F238E27FC236}">
                <a16:creationId xmlns:a16="http://schemas.microsoft.com/office/drawing/2014/main" id="{22F451B6-2479-4DCE-8542-DF3B03740688}"/>
              </a:ext>
            </a:extLst>
          </p:cNvPr>
          <p:cNvGrpSpPr/>
          <p:nvPr/>
        </p:nvGrpSpPr>
        <p:grpSpPr>
          <a:xfrm>
            <a:off x="2067223" y="3178860"/>
            <a:ext cx="2235285" cy="2797905"/>
            <a:chOff x="2067223" y="3178860"/>
            <a:chExt cx="2235285" cy="2797905"/>
          </a:xfrm>
        </p:grpSpPr>
        <p:grpSp>
          <p:nvGrpSpPr>
            <p:cNvPr id="79" name="群組 78">
              <a:extLst>
                <a:ext uri="{FF2B5EF4-FFF2-40B4-BE49-F238E27FC236}">
                  <a16:creationId xmlns:a16="http://schemas.microsoft.com/office/drawing/2014/main" id="{1FC3BAD6-26C3-466D-896C-66FAB11D1640}"/>
                </a:ext>
              </a:extLst>
            </p:cNvPr>
            <p:cNvGrpSpPr/>
            <p:nvPr/>
          </p:nvGrpSpPr>
          <p:grpSpPr>
            <a:xfrm>
              <a:off x="2067223" y="3178860"/>
              <a:ext cx="2235285" cy="2797905"/>
              <a:chOff x="2055289" y="-2235285"/>
              <a:chExt cx="2235285" cy="2797905"/>
            </a:xfrm>
          </p:grpSpPr>
          <p:sp>
            <p:nvSpPr>
              <p:cNvPr id="82" name="橢圓 81">
                <a:extLst>
                  <a:ext uri="{FF2B5EF4-FFF2-40B4-BE49-F238E27FC236}">
                    <a16:creationId xmlns:a16="http://schemas.microsoft.com/office/drawing/2014/main" id="{C7A72F1B-2C75-44D7-84BF-C8E6F08C5F52}"/>
                  </a:ext>
                </a:extLst>
              </p:cNvPr>
              <p:cNvSpPr/>
              <p:nvPr/>
            </p:nvSpPr>
            <p:spPr>
              <a:xfrm>
                <a:off x="2055289" y="-2235285"/>
                <a:ext cx="2235285" cy="2235285"/>
              </a:xfrm>
              <a:prstGeom prst="ellipse">
                <a:avLst/>
              </a:prstGeom>
              <a:solidFill>
                <a:srgbClr val="78DDE8"/>
              </a:solidFill>
              <a:ln w="44450" cmpd="sng">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1" name="文字方塊 80">
                <a:extLst>
                  <a:ext uri="{FF2B5EF4-FFF2-40B4-BE49-F238E27FC236}">
                    <a16:creationId xmlns:a16="http://schemas.microsoft.com/office/drawing/2014/main" id="{FE7F628F-81BA-4F1F-AB71-1B95811D5833}"/>
                  </a:ext>
                </a:extLst>
              </p:cNvPr>
              <p:cNvSpPr txBox="1"/>
              <p:nvPr/>
            </p:nvSpPr>
            <p:spPr>
              <a:xfrm>
                <a:off x="2168002" y="100955"/>
                <a:ext cx="2031325" cy="461665"/>
              </a:xfrm>
              <a:prstGeom prst="rect">
                <a:avLst/>
              </a:prstGeom>
              <a:noFill/>
            </p:spPr>
            <p:txBody>
              <a:bodyPr wrap="none" rtlCol="0">
                <a:spAutoFit/>
              </a:bodyPr>
              <a:lstStyle/>
              <a:p>
                <a:r>
                  <a:rPr lang="zh-TW" altLang="en-US" sz="2400" b="1" dirty="0">
                    <a:solidFill>
                      <a:srgbClr val="645C4E"/>
                    </a:solidFill>
                    <a:latin typeface="微軟正黑體" panose="020B0604030504040204" pitchFamily="34" charset="-120"/>
                    <a:ea typeface="微軟正黑體" panose="020B0604030504040204" pitchFamily="34" charset="-120"/>
                  </a:rPr>
                  <a:t>數據支持決策</a:t>
                </a:r>
              </a:p>
            </p:txBody>
          </p:sp>
        </p:grpSp>
        <p:pic>
          <p:nvPicPr>
            <p:cNvPr id="5" name="圖片 4">
              <a:extLst>
                <a:ext uri="{FF2B5EF4-FFF2-40B4-BE49-F238E27FC236}">
                  <a16:creationId xmlns:a16="http://schemas.microsoft.com/office/drawing/2014/main" id="{7308961A-867A-4CCF-9B89-23EB6380C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1921" y="3613587"/>
              <a:ext cx="1088900" cy="1088900"/>
            </a:xfrm>
            <a:prstGeom prst="rect">
              <a:avLst/>
            </a:prstGeom>
          </p:spPr>
        </p:pic>
        <p:pic>
          <p:nvPicPr>
            <p:cNvPr id="8" name="圖片 7">
              <a:extLst>
                <a:ext uri="{FF2B5EF4-FFF2-40B4-BE49-F238E27FC236}">
                  <a16:creationId xmlns:a16="http://schemas.microsoft.com/office/drawing/2014/main" id="{A3DD5C6A-04F1-4722-870D-C616B5B3D9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6371" y="3816723"/>
              <a:ext cx="1288117" cy="1288117"/>
            </a:xfrm>
            <a:prstGeom prst="rect">
              <a:avLst/>
            </a:prstGeom>
          </p:spPr>
        </p:pic>
      </p:grpSp>
      <p:grpSp>
        <p:nvGrpSpPr>
          <p:cNvPr id="30" name="群組 29">
            <a:extLst>
              <a:ext uri="{FF2B5EF4-FFF2-40B4-BE49-F238E27FC236}">
                <a16:creationId xmlns:a16="http://schemas.microsoft.com/office/drawing/2014/main" id="{39201C27-F2AB-4A36-A6B7-88F635F4FD5C}"/>
              </a:ext>
            </a:extLst>
          </p:cNvPr>
          <p:cNvGrpSpPr/>
          <p:nvPr/>
        </p:nvGrpSpPr>
        <p:grpSpPr>
          <a:xfrm>
            <a:off x="4955419" y="3098640"/>
            <a:ext cx="2339102" cy="2878125"/>
            <a:chOff x="4955419" y="3098640"/>
            <a:chExt cx="2339102" cy="2878125"/>
          </a:xfrm>
        </p:grpSpPr>
        <p:grpSp>
          <p:nvGrpSpPr>
            <p:cNvPr id="84" name="群組 83">
              <a:extLst>
                <a:ext uri="{FF2B5EF4-FFF2-40B4-BE49-F238E27FC236}">
                  <a16:creationId xmlns:a16="http://schemas.microsoft.com/office/drawing/2014/main" id="{04D64C8C-1762-451B-9AA9-8054C4866AC2}"/>
                </a:ext>
              </a:extLst>
            </p:cNvPr>
            <p:cNvGrpSpPr/>
            <p:nvPr/>
          </p:nvGrpSpPr>
          <p:grpSpPr>
            <a:xfrm>
              <a:off x="4955419" y="3098640"/>
              <a:ext cx="2339102" cy="2878125"/>
              <a:chOff x="2104250" y="-2257686"/>
              <a:chExt cx="2339102" cy="2878125"/>
            </a:xfrm>
          </p:grpSpPr>
          <p:sp>
            <p:nvSpPr>
              <p:cNvPr id="87" name="橢圓 86">
                <a:extLst>
                  <a:ext uri="{FF2B5EF4-FFF2-40B4-BE49-F238E27FC236}">
                    <a16:creationId xmlns:a16="http://schemas.microsoft.com/office/drawing/2014/main" id="{F69318B6-BD09-4BDA-960F-E41CDAF04FC8}"/>
                  </a:ext>
                </a:extLst>
              </p:cNvPr>
              <p:cNvSpPr/>
              <p:nvPr/>
            </p:nvSpPr>
            <p:spPr>
              <a:xfrm>
                <a:off x="2104250" y="-2257686"/>
                <a:ext cx="2235285" cy="2235285"/>
              </a:xfrm>
              <a:prstGeom prst="ellipse">
                <a:avLst/>
              </a:prstGeom>
              <a:solidFill>
                <a:srgbClr val="FF9999"/>
              </a:solidFill>
              <a:ln w="44450" cmpd="sng">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文字方塊 85">
                <a:extLst>
                  <a:ext uri="{FF2B5EF4-FFF2-40B4-BE49-F238E27FC236}">
                    <a16:creationId xmlns:a16="http://schemas.microsoft.com/office/drawing/2014/main" id="{14E6E21B-7295-490F-865C-3B303ED063BD}"/>
                  </a:ext>
                </a:extLst>
              </p:cNvPr>
              <p:cNvSpPr txBox="1"/>
              <p:nvPr/>
            </p:nvSpPr>
            <p:spPr>
              <a:xfrm>
                <a:off x="2104250" y="158774"/>
                <a:ext cx="2339102" cy="461665"/>
              </a:xfrm>
              <a:prstGeom prst="rect">
                <a:avLst/>
              </a:prstGeom>
              <a:noFill/>
            </p:spPr>
            <p:txBody>
              <a:bodyPr wrap="none" rtlCol="0">
                <a:spAutoFit/>
              </a:bodyPr>
              <a:lstStyle/>
              <a:p>
                <a:r>
                  <a:rPr lang="zh-TW" altLang="en-US" sz="2400" b="1" dirty="0">
                    <a:solidFill>
                      <a:srgbClr val="645C4E"/>
                    </a:solidFill>
                    <a:latin typeface="微軟正黑體" panose="020B0604030504040204" pitchFamily="34" charset="-120"/>
                    <a:ea typeface="微軟正黑體" panose="020B0604030504040204" pitchFamily="34" charset="-120"/>
                  </a:rPr>
                  <a:t>農務系統客製化</a:t>
                </a:r>
              </a:p>
            </p:txBody>
          </p:sp>
        </p:grpSp>
        <p:pic>
          <p:nvPicPr>
            <p:cNvPr id="29" name="圖片 28">
              <a:extLst>
                <a:ext uri="{FF2B5EF4-FFF2-40B4-BE49-F238E27FC236}">
                  <a16:creationId xmlns:a16="http://schemas.microsoft.com/office/drawing/2014/main" id="{F61F5BF0-C164-432D-94B3-B4F5B141C4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7318" y="3429000"/>
              <a:ext cx="1236532" cy="1236532"/>
            </a:xfrm>
            <a:prstGeom prst="rect">
              <a:avLst/>
            </a:prstGeom>
          </p:spPr>
        </p:pic>
        <p:pic>
          <p:nvPicPr>
            <p:cNvPr id="19" name="圖片 18">
              <a:extLst>
                <a:ext uri="{FF2B5EF4-FFF2-40B4-BE49-F238E27FC236}">
                  <a16:creationId xmlns:a16="http://schemas.microsoft.com/office/drawing/2014/main" id="{C7CBF824-3A0E-4CCA-AB49-8550BC1646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3327" y="3962309"/>
              <a:ext cx="1022257" cy="1022257"/>
            </a:xfrm>
            <a:prstGeom prst="rect">
              <a:avLst/>
            </a:prstGeom>
          </p:spPr>
        </p:pic>
      </p:grpSp>
      <p:grpSp>
        <p:nvGrpSpPr>
          <p:cNvPr id="49" name="群組 48">
            <a:extLst>
              <a:ext uri="{FF2B5EF4-FFF2-40B4-BE49-F238E27FC236}">
                <a16:creationId xmlns:a16="http://schemas.microsoft.com/office/drawing/2014/main" id="{94C8C6DD-42A0-4E5C-8233-30385A657B95}"/>
              </a:ext>
            </a:extLst>
          </p:cNvPr>
          <p:cNvGrpSpPr/>
          <p:nvPr/>
        </p:nvGrpSpPr>
        <p:grpSpPr>
          <a:xfrm>
            <a:off x="7756485" y="3098640"/>
            <a:ext cx="2646878" cy="2878124"/>
            <a:chOff x="7730855" y="3124083"/>
            <a:chExt cx="2646878" cy="2878124"/>
          </a:xfrm>
        </p:grpSpPr>
        <p:grpSp>
          <p:nvGrpSpPr>
            <p:cNvPr id="37" name="群組 36">
              <a:extLst>
                <a:ext uri="{FF2B5EF4-FFF2-40B4-BE49-F238E27FC236}">
                  <a16:creationId xmlns:a16="http://schemas.microsoft.com/office/drawing/2014/main" id="{E992DABD-986E-4B91-B4E1-183F619D289B}"/>
                </a:ext>
              </a:extLst>
            </p:cNvPr>
            <p:cNvGrpSpPr/>
            <p:nvPr/>
          </p:nvGrpSpPr>
          <p:grpSpPr>
            <a:xfrm>
              <a:off x="7730855" y="3124083"/>
              <a:ext cx="2646878" cy="2878124"/>
              <a:chOff x="1925775" y="-2235285"/>
              <a:chExt cx="2646878" cy="2878124"/>
            </a:xfrm>
          </p:grpSpPr>
          <p:sp>
            <p:nvSpPr>
              <p:cNvPr id="39" name="橢圓 38">
                <a:extLst>
                  <a:ext uri="{FF2B5EF4-FFF2-40B4-BE49-F238E27FC236}">
                    <a16:creationId xmlns:a16="http://schemas.microsoft.com/office/drawing/2014/main" id="{9612A4BB-3AAA-414E-BCC3-0C8660FBB158}"/>
                  </a:ext>
                </a:extLst>
              </p:cNvPr>
              <p:cNvSpPr/>
              <p:nvPr/>
            </p:nvSpPr>
            <p:spPr>
              <a:xfrm>
                <a:off x="2055289" y="-2235285"/>
                <a:ext cx="2235285" cy="2235285"/>
              </a:xfrm>
              <a:prstGeom prst="ellipse">
                <a:avLst/>
              </a:prstGeom>
              <a:solidFill>
                <a:schemeClr val="accent6">
                  <a:lumMod val="60000"/>
                  <a:lumOff val="40000"/>
                </a:schemeClr>
              </a:solidFill>
              <a:ln w="44450" cmpd="sng">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FC58528A-3CA0-42C4-855C-5A10E3BBF771}"/>
                  </a:ext>
                </a:extLst>
              </p:cNvPr>
              <p:cNvSpPr txBox="1"/>
              <p:nvPr/>
            </p:nvSpPr>
            <p:spPr>
              <a:xfrm>
                <a:off x="1925775" y="181174"/>
                <a:ext cx="2646878" cy="461665"/>
              </a:xfrm>
              <a:prstGeom prst="rect">
                <a:avLst/>
              </a:prstGeom>
              <a:noFill/>
            </p:spPr>
            <p:txBody>
              <a:bodyPr wrap="none" rtlCol="0">
                <a:spAutoFit/>
              </a:bodyPr>
              <a:lstStyle/>
              <a:p>
                <a:r>
                  <a:rPr lang="zh-TW" altLang="en-US" sz="2400" b="1" dirty="0">
                    <a:solidFill>
                      <a:srgbClr val="645C4E"/>
                    </a:solidFill>
                    <a:latin typeface="微軟正黑體" panose="020B0604030504040204" pitchFamily="34" charset="-120"/>
                    <a:ea typeface="微軟正黑體" panose="020B0604030504040204" pitchFamily="34" charset="-120"/>
                  </a:rPr>
                  <a:t>降低作業流程成本</a:t>
                </a:r>
              </a:p>
            </p:txBody>
          </p:sp>
        </p:grpSp>
        <p:pic>
          <p:nvPicPr>
            <p:cNvPr id="47" name="圖片 46">
              <a:extLst>
                <a:ext uri="{FF2B5EF4-FFF2-40B4-BE49-F238E27FC236}">
                  <a16:creationId xmlns:a16="http://schemas.microsoft.com/office/drawing/2014/main" id="{BA217AA1-499E-4E42-BF08-8F34566681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25800" y="3605895"/>
              <a:ext cx="1271659" cy="1271659"/>
            </a:xfrm>
            <a:prstGeom prst="rect">
              <a:avLst/>
            </a:prstGeom>
          </p:spPr>
        </p:pic>
        <p:sp>
          <p:nvSpPr>
            <p:cNvPr id="48" name="箭號: 向下 47">
              <a:extLst>
                <a:ext uri="{FF2B5EF4-FFF2-40B4-BE49-F238E27FC236}">
                  <a16:creationId xmlns:a16="http://schemas.microsoft.com/office/drawing/2014/main" id="{CD928677-F1A9-43A9-BD69-F032E2B51096}"/>
                </a:ext>
              </a:extLst>
            </p:cNvPr>
            <p:cNvSpPr/>
            <p:nvPr/>
          </p:nvSpPr>
          <p:spPr>
            <a:xfrm>
              <a:off x="9285629" y="3709254"/>
              <a:ext cx="491806" cy="619871"/>
            </a:xfrm>
            <a:prstGeom prst="down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8121997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1000"/>
                                        <p:tgtEl>
                                          <p:spTgt spid="49"/>
                                        </p:tgtEl>
                                      </p:cBhvr>
                                    </p:animEffect>
                                    <p:anim calcmode="lin" valueType="num">
                                      <p:cBhvr>
                                        <p:cTn id="26" dur="1000" fill="hold"/>
                                        <p:tgtEl>
                                          <p:spTgt spid="49"/>
                                        </p:tgtEl>
                                        <p:attrNameLst>
                                          <p:attrName>ppt_x</p:attrName>
                                        </p:attrNameLst>
                                      </p:cBhvr>
                                      <p:tavLst>
                                        <p:tav tm="0">
                                          <p:val>
                                            <p:strVal val="#ppt_x"/>
                                          </p:val>
                                        </p:tav>
                                        <p:tav tm="100000">
                                          <p:val>
                                            <p:strVal val="#ppt_x"/>
                                          </p:val>
                                        </p:tav>
                                      </p:tavLst>
                                    </p:anim>
                                    <p:anim calcmode="lin" valueType="num">
                                      <p:cBhvr>
                                        <p:cTn id="27"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46;p49">
            <a:extLst>
              <a:ext uri="{FF2B5EF4-FFF2-40B4-BE49-F238E27FC236}">
                <a16:creationId xmlns:a16="http://schemas.microsoft.com/office/drawing/2014/main" id="{BEBC6AB0-4F0F-4E38-BD6A-E84B7A08DC4F}"/>
              </a:ext>
            </a:extLst>
          </p:cNvPr>
          <p:cNvSpPr/>
          <p:nvPr/>
        </p:nvSpPr>
        <p:spPr>
          <a:xfrm>
            <a:off x="1220529" y="-985064"/>
            <a:ext cx="9741941" cy="9741941"/>
          </a:xfrm>
          <a:prstGeom prst="ellipse">
            <a:avLst/>
          </a:prstGeom>
          <a:solidFill>
            <a:schemeClr val="accent6">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solidFill>
                <a:srgbClr val="D7E593"/>
              </a:solidFill>
            </a:endParaRPr>
          </a:p>
        </p:txBody>
      </p:sp>
      <p:sp>
        <p:nvSpPr>
          <p:cNvPr id="4" name="文字方塊 3">
            <a:extLst>
              <a:ext uri="{FF2B5EF4-FFF2-40B4-BE49-F238E27FC236}">
                <a16:creationId xmlns:a16="http://schemas.microsoft.com/office/drawing/2014/main" id="{CEE158D3-463A-4BD7-AB5C-785376DFC7E7}"/>
              </a:ext>
            </a:extLst>
          </p:cNvPr>
          <p:cNvSpPr txBox="1"/>
          <p:nvPr/>
        </p:nvSpPr>
        <p:spPr>
          <a:xfrm>
            <a:off x="3261772" y="2267523"/>
            <a:ext cx="5827236" cy="1785104"/>
          </a:xfrm>
          <a:prstGeom prst="rect">
            <a:avLst/>
          </a:prstGeom>
          <a:noFill/>
        </p:spPr>
        <p:txBody>
          <a:bodyPr wrap="none" rtlCol="0">
            <a:spAutoFit/>
          </a:bodyPr>
          <a:lstStyle/>
          <a:p>
            <a:pPr algn="ctr"/>
            <a:r>
              <a:rPr lang="zh-TW" altLang="en-US" sz="11000" b="1" dirty="0">
                <a:solidFill>
                  <a:schemeClr val="bg2">
                    <a:lumMod val="50000"/>
                  </a:schemeClr>
                </a:solidFill>
                <a:latin typeface="微軟正黑體" panose="020B0604030504040204" pitchFamily="34" charset="-120"/>
                <a:ea typeface="微軟正黑體" panose="020B0604030504040204" pitchFamily="34" charset="-120"/>
              </a:rPr>
              <a:t>謝謝聆聽</a:t>
            </a:r>
          </a:p>
        </p:txBody>
      </p:sp>
      <p:pic>
        <p:nvPicPr>
          <p:cNvPr id="5" name="圖片 4">
            <a:extLst>
              <a:ext uri="{FF2B5EF4-FFF2-40B4-BE49-F238E27FC236}">
                <a16:creationId xmlns:a16="http://schemas.microsoft.com/office/drawing/2014/main" id="{BC23D796-3840-4620-9688-D1C760F238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69632">
            <a:off x="2376732" y="7049985"/>
            <a:ext cx="2038313" cy="2038310"/>
          </a:xfrm>
          <a:prstGeom prst="rect">
            <a:avLst/>
          </a:prstGeom>
        </p:spPr>
      </p:pic>
      <p:sp>
        <p:nvSpPr>
          <p:cNvPr id="8" name="投影片編號版面配置區 7">
            <a:extLst>
              <a:ext uri="{FF2B5EF4-FFF2-40B4-BE49-F238E27FC236}">
                <a16:creationId xmlns:a16="http://schemas.microsoft.com/office/drawing/2014/main" id="{AE182C1A-0741-4751-8C3E-CBB6A79807F1}"/>
              </a:ext>
            </a:extLst>
          </p:cNvPr>
          <p:cNvSpPr>
            <a:spLocks noGrp="1"/>
          </p:cNvSpPr>
          <p:nvPr>
            <p:ph type="sldNum" sz="quarter" idx="12"/>
          </p:nvPr>
        </p:nvSpPr>
        <p:spPr/>
        <p:txBody>
          <a:bodyPr/>
          <a:lstStyle/>
          <a:p>
            <a:fld id="{E0D849EB-583D-4959-852A-AB54E4E329B4}" type="slidenum">
              <a:rPr lang="zh-TW" altLang="en-US" smtClean="0"/>
              <a:t>19</a:t>
            </a:fld>
            <a:endParaRPr lang="zh-TW" altLang="en-US"/>
          </a:p>
        </p:txBody>
      </p:sp>
      <p:pic>
        <p:nvPicPr>
          <p:cNvPr id="7" name="圖片 6">
            <a:extLst>
              <a:ext uri="{FF2B5EF4-FFF2-40B4-BE49-F238E27FC236}">
                <a16:creationId xmlns:a16="http://schemas.microsoft.com/office/drawing/2014/main" id="{064DC721-9EED-4821-9F25-97BB033243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30368" flipH="1">
            <a:off x="7696032" y="-2403832"/>
            <a:ext cx="2038313" cy="2038310"/>
          </a:xfrm>
          <a:prstGeom prst="rect">
            <a:avLst/>
          </a:prstGeom>
        </p:spPr>
      </p:pic>
      <p:sp>
        <p:nvSpPr>
          <p:cNvPr id="2" name="文字方塊 1">
            <a:extLst>
              <a:ext uri="{FF2B5EF4-FFF2-40B4-BE49-F238E27FC236}">
                <a16:creationId xmlns:a16="http://schemas.microsoft.com/office/drawing/2014/main" id="{D43E6EE0-7851-4F55-A075-9670D3D7E719}"/>
              </a:ext>
            </a:extLst>
          </p:cNvPr>
          <p:cNvSpPr txBox="1"/>
          <p:nvPr/>
        </p:nvSpPr>
        <p:spPr>
          <a:xfrm>
            <a:off x="3112316" y="3984114"/>
            <a:ext cx="6271076" cy="707886"/>
          </a:xfrm>
          <a:prstGeom prst="rect">
            <a:avLst/>
          </a:prstGeom>
          <a:noFill/>
        </p:spPr>
        <p:txBody>
          <a:bodyPr wrap="none" rtlCol="0">
            <a:spAutoFit/>
          </a:bodyPr>
          <a:lstStyle/>
          <a:p>
            <a:r>
              <a:rPr lang="en-US" altLang="zh-TW" sz="4000" dirty="0">
                <a:solidFill>
                  <a:schemeClr val="bg2">
                    <a:lumMod val="50000"/>
                  </a:schemeClr>
                </a:solidFill>
              </a:rPr>
              <a:t>Thank you for your attention.</a:t>
            </a:r>
            <a:endParaRPr lang="zh-TW" altLang="en-US" sz="4000" dirty="0">
              <a:solidFill>
                <a:schemeClr val="bg2">
                  <a:lumMod val="50000"/>
                </a:schemeClr>
              </a:solidFill>
            </a:endParaRPr>
          </a:p>
        </p:txBody>
      </p:sp>
    </p:spTree>
    <p:extLst>
      <p:ext uri="{BB962C8B-B14F-4D97-AF65-F5344CB8AC3E}">
        <p14:creationId xmlns:p14="http://schemas.microsoft.com/office/powerpoint/2010/main" val="36712284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0.02461 -0.00185 L -0.12878 -0.24282 C -0.1517 -0.28981 -0.17019 -0.36921 -0.17943 -0.45139 C -0.18698 -0.54745 -0.18412 -0.6287 -0.16706 -0.68912 L -0.11029 -0.96597 " pathEditMode="relative" rAng="4860000" ptsTypes="AAAAA">
                                      <p:cBhvr>
                                        <p:cTn id="6" dur="2000" fill="hold"/>
                                        <p:tgtEl>
                                          <p:spTgt spid="5"/>
                                        </p:tgtEl>
                                        <p:attrNameLst>
                                          <p:attrName>ppt_x</p:attrName>
                                          <p:attrName>ppt_y</p:attrName>
                                        </p:attrNameLst>
                                      </p:cBhvr>
                                      <p:rCtr x="-9883" y="-46644"/>
                                    </p:animMotion>
                                  </p:childTnLst>
                                </p:cTn>
                              </p:par>
                              <p:par>
                                <p:cTn id="7" presetID="37" presetClass="path" presetSubtype="0" accel="50000" decel="50000" fill="hold" nodeType="withEffect">
                                  <p:stCondLst>
                                    <p:cond delay="0"/>
                                  </p:stCondLst>
                                  <p:childTnLst>
                                    <p:animMotion origin="layout" path="M -0.04336 0.0419 L 0.07683 0.25833 C 0.10235 0.30023 0.12865 0.37523 0.14675 0.45393 C 0.16302 0.5493 0.16901 0.63125 0.15964 0.69699 L 0.13959 0.9868 " pathEditMode="relative" rAng="15060000" ptsTypes="AAAAA">
                                      <p:cBhvr>
                                        <p:cTn id="8" dur="2000" fill="hold"/>
                                        <p:tgtEl>
                                          <p:spTgt spid="7"/>
                                        </p:tgtEl>
                                        <p:attrNameLst>
                                          <p:attrName>ppt_x</p:attrName>
                                          <p:attrName>ppt_y</p:attrName>
                                        </p:attrNameLst>
                                      </p:cBhvr>
                                      <p:rCtr x="14076" y="44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CF8"/>
        </a:solidFill>
        <a:effectLst/>
      </p:bgPr>
    </p:bg>
    <p:spTree>
      <p:nvGrpSpPr>
        <p:cNvPr id="1" name="Shape 304"/>
        <p:cNvGrpSpPr/>
        <p:nvPr/>
      </p:nvGrpSpPr>
      <p:grpSpPr>
        <a:xfrm>
          <a:off x="0" y="0"/>
          <a:ext cx="0" cy="0"/>
          <a:chOff x="0" y="0"/>
          <a:chExt cx="0" cy="0"/>
        </a:xfrm>
      </p:grpSpPr>
      <p:sp>
        <p:nvSpPr>
          <p:cNvPr id="10" name="Google Shape;309;p35">
            <a:extLst>
              <a:ext uri="{FF2B5EF4-FFF2-40B4-BE49-F238E27FC236}">
                <a16:creationId xmlns:a16="http://schemas.microsoft.com/office/drawing/2014/main" id="{01E35026-651A-47F6-8615-AF9749C6E008}"/>
              </a:ext>
            </a:extLst>
          </p:cNvPr>
          <p:cNvSpPr/>
          <p:nvPr/>
        </p:nvSpPr>
        <p:spPr>
          <a:xfrm flipH="1">
            <a:off x="1941441" y="-177784"/>
            <a:ext cx="11009245" cy="4626227"/>
          </a:xfrm>
          <a:custGeom>
            <a:avLst/>
            <a:gdLst/>
            <a:ahLst/>
            <a:cxnLst/>
            <a:rect l="l" t="t" r="r" b="b"/>
            <a:pathLst>
              <a:path w="32850" h="14118" extrusionOk="0">
                <a:moveTo>
                  <a:pt x="1" y="1"/>
                </a:moveTo>
                <a:lnTo>
                  <a:pt x="1" y="12945"/>
                </a:lnTo>
                <a:cubicBezTo>
                  <a:pt x="57" y="12959"/>
                  <a:pt x="113" y="13001"/>
                  <a:pt x="168" y="13015"/>
                </a:cubicBezTo>
                <a:cubicBezTo>
                  <a:pt x="1773" y="13750"/>
                  <a:pt x="3537" y="14117"/>
                  <a:pt x="5301" y="14117"/>
                </a:cubicBezTo>
                <a:cubicBezTo>
                  <a:pt x="7217" y="14117"/>
                  <a:pt x="9132" y="13684"/>
                  <a:pt x="10839" y="12820"/>
                </a:cubicBezTo>
                <a:cubicBezTo>
                  <a:pt x="13252" y="11578"/>
                  <a:pt x="15205" y="9598"/>
                  <a:pt x="17297" y="7868"/>
                </a:cubicBezTo>
                <a:cubicBezTo>
                  <a:pt x="19404" y="6124"/>
                  <a:pt x="21858" y="4576"/>
                  <a:pt x="24592" y="4506"/>
                </a:cubicBezTo>
                <a:cubicBezTo>
                  <a:pt x="24664" y="4504"/>
                  <a:pt x="24736" y="4503"/>
                  <a:pt x="24808" y="4503"/>
                </a:cubicBezTo>
                <a:cubicBezTo>
                  <a:pt x="26011" y="4503"/>
                  <a:pt x="27265" y="4752"/>
                  <a:pt x="28452" y="4752"/>
                </a:cubicBezTo>
                <a:cubicBezTo>
                  <a:pt x="29285" y="4752"/>
                  <a:pt x="30086" y="4630"/>
                  <a:pt x="30813" y="4213"/>
                </a:cubicBezTo>
                <a:cubicBezTo>
                  <a:pt x="32222" y="3404"/>
                  <a:pt x="32850" y="1521"/>
                  <a:pt x="32320" y="1"/>
                </a:cubicBezTo>
                <a:close/>
              </a:path>
            </a:pathLst>
          </a:custGeom>
          <a:noFill/>
          <a:ln w="19050" cap="flat" cmpd="sng">
            <a:solidFill>
              <a:srgbClr val="71A388"/>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309" name="Google Shape;309;p35"/>
          <p:cNvSpPr/>
          <p:nvPr/>
        </p:nvSpPr>
        <p:spPr>
          <a:xfrm flipH="1">
            <a:off x="2723321" y="-157264"/>
            <a:ext cx="9896191" cy="3994207"/>
          </a:xfrm>
          <a:custGeom>
            <a:avLst/>
            <a:gdLst/>
            <a:ahLst/>
            <a:cxnLst/>
            <a:rect l="l" t="t" r="r" b="b"/>
            <a:pathLst>
              <a:path w="32850" h="14118" extrusionOk="0">
                <a:moveTo>
                  <a:pt x="1" y="1"/>
                </a:moveTo>
                <a:lnTo>
                  <a:pt x="1" y="12945"/>
                </a:lnTo>
                <a:cubicBezTo>
                  <a:pt x="57" y="12959"/>
                  <a:pt x="113" y="13001"/>
                  <a:pt x="168" y="13015"/>
                </a:cubicBezTo>
                <a:cubicBezTo>
                  <a:pt x="1773" y="13750"/>
                  <a:pt x="3537" y="14117"/>
                  <a:pt x="5301" y="14117"/>
                </a:cubicBezTo>
                <a:cubicBezTo>
                  <a:pt x="7217" y="14117"/>
                  <a:pt x="9132" y="13684"/>
                  <a:pt x="10839" y="12820"/>
                </a:cubicBezTo>
                <a:cubicBezTo>
                  <a:pt x="13252" y="11578"/>
                  <a:pt x="15205" y="9598"/>
                  <a:pt x="17297" y="7868"/>
                </a:cubicBezTo>
                <a:cubicBezTo>
                  <a:pt x="19404" y="6124"/>
                  <a:pt x="21858" y="4576"/>
                  <a:pt x="24592" y="4506"/>
                </a:cubicBezTo>
                <a:cubicBezTo>
                  <a:pt x="24664" y="4504"/>
                  <a:pt x="24736" y="4503"/>
                  <a:pt x="24808" y="4503"/>
                </a:cubicBezTo>
                <a:cubicBezTo>
                  <a:pt x="26011" y="4503"/>
                  <a:pt x="27265" y="4752"/>
                  <a:pt x="28452" y="4752"/>
                </a:cubicBezTo>
                <a:cubicBezTo>
                  <a:pt x="29285" y="4752"/>
                  <a:pt x="30086" y="4630"/>
                  <a:pt x="30813" y="4213"/>
                </a:cubicBezTo>
                <a:cubicBezTo>
                  <a:pt x="32222" y="3404"/>
                  <a:pt x="32850" y="1521"/>
                  <a:pt x="32320" y="1"/>
                </a:cubicBezTo>
                <a:close/>
              </a:path>
            </a:pathLst>
          </a:custGeom>
          <a:solidFill>
            <a:srgbClr val="9FD1B0"/>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305" name="Google Shape;305;p35"/>
          <p:cNvSpPr/>
          <p:nvPr/>
        </p:nvSpPr>
        <p:spPr>
          <a:xfrm rot="-5400000">
            <a:off x="3233430" y="423848"/>
            <a:ext cx="5362634" cy="6010303"/>
          </a:xfrm>
          <a:custGeom>
            <a:avLst/>
            <a:gdLst/>
            <a:ahLst/>
            <a:cxnLst/>
            <a:rect l="l" t="t" r="r" b="b"/>
            <a:pathLst>
              <a:path w="8622" h="9625" extrusionOk="0">
                <a:moveTo>
                  <a:pt x="4436" y="0"/>
                </a:moveTo>
                <a:cubicBezTo>
                  <a:pt x="1928" y="0"/>
                  <a:pt x="0" y="4791"/>
                  <a:pt x="1452" y="7627"/>
                </a:cubicBezTo>
                <a:cubicBezTo>
                  <a:pt x="2178" y="9033"/>
                  <a:pt x="3530" y="9624"/>
                  <a:pt x="4819" y="9624"/>
                </a:cubicBezTo>
                <a:cubicBezTo>
                  <a:pt x="6203" y="9624"/>
                  <a:pt x="7514" y="8941"/>
                  <a:pt x="7896" y="7850"/>
                </a:cubicBezTo>
                <a:cubicBezTo>
                  <a:pt x="8622" y="5744"/>
                  <a:pt x="7771" y="332"/>
                  <a:pt x="4646" y="11"/>
                </a:cubicBezTo>
                <a:cubicBezTo>
                  <a:pt x="4576" y="4"/>
                  <a:pt x="4506" y="0"/>
                  <a:pt x="4436" y="0"/>
                </a:cubicBezTo>
                <a:close/>
              </a:path>
            </a:pathLst>
          </a:custGeom>
          <a:solidFill>
            <a:srgbClr val="D7E593"/>
          </a:solidFill>
          <a:ln>
            <a:noFill/>
          </a:ln>
        </p:spPr>
        <p:txBody>
          <a:bodyPr spcFirstLastPara="1" wrap="square" lIns="121900" tIns="121900" rIns="121900" bIns="121900" anchor="ctr" anchorCtr="0">
            <a:noAutofit/>
          </a:bodyPr>
          <a:lstStyle/>
          <a:p>
            <a:endParaRPr sz="2400" dirty="0"/>
          </a:p>
        </p:txBody>
      </p:sp>
      <p:sp>
        <p:nvSpPr>
          <p:cNvPr id="306" name="Google Shape;306;p35"/>
          <p:cNvSpPr txBox="1">
            <a:spLocks noGrp="1"/>
          </p:cNvSpPr>
          <p:nvPr>
            <p:ph type="title"/>
          </p:nvPr>
        </p:nvSpPr>
        <p:spPr>
          <a:xfrm>
            <a:off x="3943600" y="2139964"/>
            <a:ext cx="4304800" cy="2271535"/>
          </a:xfrm>
          <a:prstGeom prst="rect">
            <a:avLst/>
          </a:prstGeom>
        </p:spPr>
        <p:txBody>
          <a:bodyPr spcFirstLastPara="1" vert="horz" wrap="square" lIns="121900" tIns="121900" rIns="121900" bIns="121900" rtlCol="0" anchor="t" anchorCtr="0">
            <a:noAutofit/>
          </a:bodyPr>
          <a:lstStyle/>
          <a:p>
            <a:r>
              <a:rPr lang="zh-TW" altLang="en-US" sz="8000" dirty="0">
                <a:solidFill>
                  <a:schemeClr val="tx2"/>
                </a:solidFill>
                <a:latin typeface="微軟正黑體" panose="020B0604030504040204" pitchFamily="34" charset="-120"/>
                <a:ea typeface="微軟正黑體" panose="020B0604030504040204" pitchFamily="34" charset="-120"/>
              </a:rPr>
              <a:t>背景</a:t>
            </a:r>
            <a:br>
              <a:rPr lang="en-US" altLang="zh-TW" sz="8000" dirty="0">
                <a:solidFill>
                  <a:schemeClr val="tx2"/>
                </a:solidFill>
                <a:latin typeface="微軟正黑體" panose="020B0604030504040204" pitchFamily="34" charset="-120"/>
                <a:ea typeface="微軟正黑體" panose="020B0604030504040204" pitchFamily="34" charset="-120"/>
              </a:rPr>
            </a:br>
            <a:r>
              <a:rPr lang="zh-TW" altLang="en-US" sz="8000" dirty="0">
                <a:solidFill>
                  <a:schemeClr val="tx2"/>
                </a:solidFill>
                <a:latin typeface="微軟正黑體" panose="020B0604030504040204" pitchFamily="34" charset="-120"/>
                <a:ea typeface="微軟正黑體" panose="020B0604030504040204" pitchFamily="34" charset="-120"/>
              </a:rPr>
              <a:t>動機</a:t>
            </a:r>
            <a:endParaRPr sz="8000" dirty="0">
              <a:solidFill>
                <a:schemeClr val="tx2"/>
              </a:solidFill>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B6A59402-5FB0-4B50-85B9-F45EAF8CEAD7}"/>
              </a:ext>
            </a:extLst>
          </p:cNvPr>
          <p:cNvSpPr>
            <a:spLocks noGrp="1"/>
          </p:cNvSpPr>
          <p:nvPr>
            <p:ph type="sldNum" sz="quarter" idx="12"/>
          </p:nvPr>
        </p:nvSpPr>
        <p:spPr/>
        <p:txBody>
          <a:bodyPr/>
          <a:lstStyle/>
          <a:p>
            <a:fld id="{E0D849EB-583D-4959-852A-AB54E4E329B4}" type="slidenum">
              <a:rPr lang="zh-TW" altLang="en-US" smtClean="0">
                <a:solidFill>
                  <a:schemeClr val="bg2">
                    <a:lumMod val="50000"/>
                  </a:schemeClr>
                </a:solidFill>
              </a:rPr>
              <a:t>2</a:t>
            </a:fld>
            <a:endParaRPr lang="zh-TW" altLang="en-US" dirty="0">
              <a:solidFill>
                <a:schemeClr val="bg2">
                  <a:lumMod val="50000"/>
                </a:schemeClr>
              </a:solidFill>
            </a:endParaRPr>
          </a:p>
        </p:txBody>
      </p:sp>
      <p:sp>
        <p:nvSpPr>
          <p:cNvPr id="310" name="Google Shape;310;p35"/>
          <p:cNvSpPr/>
          <p:nvPr/>
        </p:nvSpPr>
        <p:spPr>
          <a:xfrm>
            <a:off x="2649436" y="1202994"/>
            <a:ext cx="1342400" cy="1342400"/>
          </a:xfrm>
          <a:prstGeom prst="ellipse">
            <a:avLst/>
          </a:prstGeom>
          <a:solidFill>
            <a:srgbClr val="9FD1B0"/>
          </a:solidFill>
          <a:ln>
            <a:noFill/>
          </a:ln>
        </p:spPr>
        <p:txBody>
          <a:bodyPr spcFirstLastPara="1" wrap="square" lIns="121900" tIns="121900" rIns="121900" bIns="121900" anchor="ctr" anchorCtr="0">
            <a:noAutofit/>
          </a:bodyPr>
          <a:lstStyle/>
          <a:p>
            <a:endParaRPr sz="2400" dirty="0">
              <a:solidFill>
                <a:srgbClr val="79B69C"/>
              </a:solidFill>
            </a:endParaRPr>
          </a:p>
        </p:txBody>
      </p:sp>
      <p:sp>
        <p:nvSpPr>
          <p:cNvPr id="311" name="Google Shape;311;p35"/>
          <p:cNvSpPr/>
          <p:nvPr/>
        </p:nvSpPr>
        <p:spPr>
          <a:xfrm>
            <a:off x="8650005" y="5062639"/>
            <a:ext cx="632400" cy="632400"/>
          </a:xfrm>
          <a:prstGeom prst="ellipse">
            <a:avLst/>
          </a:prstGeom>
          <a:solidFill>
            <a:srgbClr val="FCFCF8"/>
          </a:solidFill>
          <a:ln>
            <a:noFill/>
          </a:ln>
        </p:spPr>
        <p:txBody>
          <a:bodyPr spcFirstLastPara="1" wrap="square" lIns="121900" tIns="121900" rIns="121900" bIns="121900" anchor="ctr" anchorCtr="0">
            <a:noAutofit/>
          </a:bodyPr>
          <a:lstStyle/>
          <a:p>
            <a:endParaRPr sz="2400" dirty="0"/>
          </a:p>
        </p:txBody>
      </p:sp>
      <p:pic>
        <p:nvPicPr>
          <p:cNvPr id="8" name="圖片 7">
            <a:extLst>
              <a:ext uri="{FF2B5EF4-FFF2-40B4-BE49-F238E27FC236}">
                <a16:creationId xmlns:a16="http://schemas.microsoft.com/office/drawing/2014/main" id="{99125B0B-26AF-4BDF-B190-3255AFF9C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9130" y="1202994"/>
            <a:ext cx="1342400" cy="1342400"/>
          </a:xfrm>
          <a:prstGeom prst="rect">
            <a:avLst/>
          </a:prstGeom>
        </p:spPr>
      </p:pic>
      <p:sp>
        <p:nvSpPr>
          <p:cNvPr id="53" name="Google Shape;308;p35">
            <a:extLst>
              <a:ext uri="{FF2B5EF4-FFF2-40B4-BE49-F238E27FC236}">
                <a16:creationId xmlns:a16="http://schemas.microsoft.com/office/drawing/2014/main" id="{E746CC96-B1D5-4C85-B701-18CAAA3FA5BA}"/>
              </a:ext>
            </a:extLst>
          </p:cNvPr>
          <p:cNvSpPr/>
          <p:nvPr/>
        </p:nvSpPr>
        <p:spPr>
          <a:xfrm rot="10800000">
            <a:off x="-917643" y="3742416"/>
            <a:ext cx="9413603" cy="3272846"/>
          </a:xfrm>
          <a:custGeom>
            <a:avLst/>
            <a:gdLst/>
            <a:ahLst/>
            <a:cxnLst/>
            <a:rect l="l" t="t" r="r" b="b"/>
            <a:pathLst>
              <a:path w="18860" h="7627" extrusionOk="0">
                <a:moveTo>
                  <a:pt x="1" y="0"/>
                </a:moveTo>
                <a:cubicBezTo>
                  <a:pt x="764" y="988"/>
                  <a:pt x="2025" y="1570"/>
                  <a:pt x="3281" y="1570"/>
                </a:cubicBezTo>
                <a:cubicBezTo>
                  <a:pt x="3585" y="1570"/>
                  <a:pt x="3889" y="1536"/>
                  <a:pt x="4185" y="1465"/>
                </a:cubicBezTo>
                <a:cubicBezTo>
                  <a:pt x="4994" y="1256"/>
                  <a:pt x="5761" y="795"/>
                  <a:pt x="6598" y="795"/>
                </a:cubicBezTo>
                <a:cubicBezTo>
                  <a:pt x="7686" y="795"/>
                  <a:pt x="8649" y="1549"/>
                  <a:pt x="9235" y="2455"/>
                </a:cubicBezTo>
                <a:cubicBezTo>
                  <a:pt x="9848" y="3348"/>
                  <a:pt x="10197" y="4394"/>
                  <a:pt x="10713" y="5329"/>
                </a:cubicBezTo>
                <a:cubicBezTo>
                  <a:pt x="11243" y="6291"/>
                  <a:pt x="11969" y="7198"/>
                  <a:pt x="13001" y="7505"/>
                </a:cubicBezTo>
                <a:cubicBezTo>
                  <a:pt x="13270" y="7588"/>
                  <a:pt x="13543" y="7627"/>
                  <a:pt x="13815" y="7627"/>
                </a:cubicBezTo>
                <a:cubicBezTo>
                  <a:pt x="15001" y="7627"/>
                  <a:pt x="16180" y="6898"/>
                  <a:pt x="16962" y="5956"/>
                </a:cubicBezTo>
                <a:cubicBezTo>
                  <a:pt x="18315" y="4338"/>
                  <a:pt x="18859" y="2051"/>
                  <a:pt x="18385" y="0"/>
                </a:cubicBezTo>
                <a:close/>
              </a:path>
            </a:pathLst>
          </a:custGeom>
          <a:solidFill>
            <a:srgbClr val="8D826D"/>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83AF97"/>
              </a:solidFill>
            </a:endParaRPr>
          </a:p>
        </p:txBody>
      </p:sp>
      <p:sp>
        <p:nvSpPr>
          <p:cNvPr id="54" name="Google Shape;257;p32">
            <a:extLst>
              <a:ext uri="{FF2B5EF4-FFF2-40B4-BE49-F238E27FC236}">
                <a16:creationId xmlns:a16="http://schemas.microsoft.com/office/drawing/2014/main" id="{6A2FF151-EFB2-4BBE-A697-3A9EBD0171CD}"/>
              </a:ext>
            </a:extLst>
          </p:cNvPr>
          <p:cNvSpPr/>
          <p:nvPr/>
        </p:nvSpPr>
        <p:spPr>
          <a:xfrm rot="10800000">
            <a:off x="-1121195" y="3115584"/>
            <a:ext cx="9907385" cy="3811907"/>
          </a:xfrm>
          <a:custGeom>
            <a:avLst/>
            <a:gdLst/>
            <a:ahLst/>
            <a:cxnLst/>
            <a:rect l="l" t="t" r="r" b="b"/>
            <a:pathLst>
              <a:path w="18860" h="7627" extrusionOk="0">
                <a:moveTo>
                  <a:pt x="1" y="0"/>
                </a:moveTo>
                <a:cubicBezTo>
                  <a:pt x="764" y="988"/>
                  <a:pt x="2025" y="1570"/>
                  <a:pt x="3281" y="1570"/>
                </a:cubicBezTo>
                <a:cubicBezTo>
                  <a:pt x="3585" y="1570"/>
                  <a:pt x="3889" y="1536"/>
                  <a:pt x="4185" y="1465"/>
                </a:cubicBezTo>
                <a:cubicBezTo>
                  <a:pt x="4994" y="1256"/>
                  <a:pt x="5761" y="795"/>
                  <a:pt x="6598" y="795"/>
                </a:cubicBezTo>
                <a:cubicBezTo>
                  <a:pt x="7686" y="795"/>
                  <a:pt x="8649" y="1549"/>
                  <a:pt x="9235" y="2455"/>
                </a:cubicBezTo>
                <a:cubicBezTo>
                  <a:pt x="9848" y="3348"/>
                  <a:pt x="10197" y="4394"/>
                  <a:pt x="10713" y="5329"/>
                </a:cubicBezTo>
                <a:cubicBezTo>
                  <a:pt x="11243" y="6291"/>
                  <a:pt x="11969" y="7198"/>
                  <a:pt x="13001" y="7505"/>
                </a:cubicBezTo>
                <a:cubicBezTo>
                  <a:pt x="13270" y="7588"/>
                  <a:pt x="13543" y="7627"/>
                  <a:pt x="13815" y="7627"/>
                </a:cubicBezTo>
                <a:cubicBezTo>
                  <a:pt x="15001" y="7627"/>
                  <a:pt x="16180" y="6898"/>
                  <a:pt x="16962" y="5956"/>
                </a:cubicBezTo>
                <a:cubicBezTo>
                  <a:pt x="18315" y="4338"/>
                  <a:pt x="18859" y="2051"/>
                  <a:pt x="18385" y="0"/>
                </a:cubicBezTo>
                <a:close/>
              </a:path>
            </a:pathLst>
          </a:custGeom>
          <a:noFill/>
          <a:ln w="19050" cap="flat" cmpd="sng">
            <a:solidFill>
              <a:srgbClr val="8D826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96F9055-CE45-4154-BA9F-F97119FB6DD4}"/>
              </a:ext>
            </a:extLst>
          </p:cNvPr>
          <p:cNvSpPr>
            <a:spLocks noGrp="1"/>
          </p:cNvSpPr>
          <p:nvPr>
            <p:ph type="sldNum" sz="quarter" idx="12"/>
          </p:nvPr>
        </p:nvSpPr>
        <p:spPr/>
        <p:txBody>
          <a:bodyPr/>
          <a:lstStyle/>
          <a:p>
            <a:fld id="{E0D849EB-583D-4959-852A-AB54E4E329B4}" type="slidenum">
              <a:rPr lang="zh-TW" altLang="en-US" smtClean="0"/>
              <a:pPr/>
              <a:t>20</a:t>
            </a:fld>
            <a:endParaRPr lang="zh-TW" altLang="en-US" sz="3200" dirty="0"/>
          </a:p>
        </p:txBody>
      </p:sp>
    </p:spTree>
    <p:extLst>
      <p:ext uri="{BB962C8B-B14F-4D97-AF65-F5344CB8AC3E}">
        <p14:creationId xmlns:p14="http://schemas.microsoft.com/office/powerpoint/2010/main" val="353226205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46;p49">
            <a:extLst>
              <a:ext uri="{FF2B5EF4-FFF2-40B4-BE49-F238E27FC236}">
                <a16:creationId xmlns:a16="http://schemas.microsoft.com/office/drawing/2014/main" id="{BEBC6AB0-4F0F-4E38-BD6A-E84B7A08DC4F}"/>
              </a:ext>
            </a:extLst>
          </p:cNvPr>
          <p:cNvSpPr/>
          <p:nvPr/>
        </p:nvSpPr>
        <p:spPr>
          <a:xfrm>
            <a:off x="1220529" y="-985064"/>
            <a:ext cx="9741941" cy="9741941"/>
          </a:xfrm>
          <a:prstGeom prst="ellipse">
            <a:avLst/>
          </a:prstGeom>
          <a:solidFill>
            <a:schemeClr val="accent4">
              <a:lumMod val="40000"/>
              <a:lumOff val="6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D7E593"/>
              </a:solidFill>
            </a:endParaRPr>
          </a:p>
        </p:txBody>
      </p:sp>
      <p:sp>
        <p:nvSpPr>
          <p:cNvPr id="4" name="文字方塊 3">
            <a:extLst>
              <a:ext uri="{FF2B5EF4-FFF2-40B4-BE49-F238E27FC236}">
                <a16:creationId xmlns:a16="http://schemas.microsoft.com/office/drawing/2014/main" id="{CEE158D3-463A-4BD7-AB5C-785376DFC7E7}"/>
              </a:ext>
            </a:extLst>
          </p:cNvPr>
          <p:cNvSpPr txBox="1"/>
          <p:nvPr/>
        </p:nvSpPr>
        <p:spPr>
          <a:xfrm>
            <a:off x="3883203" y="2704891"/>
            <a:ext cx="4416594" cy="1785104"/>
          </a:xfrm>
          <a:prstGeom prst="rect">
            <a:avLst/>
          </a:prstGeom>
          <a:noFill/>
        </p:spPr>
        <p:txBody>
          <a:bodyPr wrap="none" rtlCol="0">
            <a:spAutoFit/>
          </a:bodyPr>
          <a:lstStyle/>
          <a:p>
            <a:pPr algn="ctr"/>
            <a:r>
              <a:rPr lang="zh-TW" altLang="en-US" sz="11000" b="1" dirty="0">
                <a:solidFill>
                  <a:srgbClr val="71A388"/>
                </a:solidFill>
                <a:latin typeface="微軟正黑體" panose="020B0604030504040204" pitchFamily="34" charset="-120"/>
                <a:ea typeface="微軟正黑體" panose="020B0604030504040204" pitchFamily="34" charset="-120"/>
              </a:rPr>
              <a:t>備用圖</a:t>
            </a:r>
          </a:p>
        </p:txBody>
      </p:sp>
      <p:pic>
        <p:nvPicPr>
          <p:cNvPr id="5" name="圖片 4">
            <a:extLst>
              <a:ext uri="{FF2B5EF4-FFF2-40B4-BE49-F238E27FC236}">
                <a16:creationId xmlns:a16="http://schemas.microsoft.com/office/drawing/2014/main" id="{BC23D796-3840-4620-9688-D1C760F23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69632">
            <a:off x="1827567" y="84175"/>
            <a:ext cx="2038313" cy="2038310"/>
          </a:xfrm>
          <a:prstGeom prst="rect">
            <a:avLst/>
          </a:prstGeom>
        </p:spPr>
      </p:pic>
      <p:sp>
        <p:nvSpPr>
          <p:cNvPr id="8" name="投影片編號版面配置區 7">
            <a:extLst>
              <a:ext uri="{FF2B5EF4-FFF2-40B4-BE49-F238E27FC236}">
                <a16:creationId xmlns:a16="http://schemas.microsoft.com/office/drawing/2014/main" id="{A3C83001-CB48-4C42-B96B-CF923E47003E}"/>
              </a:ext>
            </a:extLst>
          </p:cNvPr>
          <p:cNvSpPr>
            <a:spLocks noGrp="1"/>
          </p:cNvSpPr>
          <p:nvPr>
            <p:ph type="sldNum" sz="quarter" idx="12"/>
          </p:nvPr>
        </p:nvSpPr>
        <p:spPr/>
        <p:txBody>
          <a:bodyPr/>
          <a:lstStyle/>
          <a:p>
            <a:fld id="{E0D849EB-583D-4959-852A-AB54E4E329B4}" type="slidenum">
              <a:rPr lang="zh-TW" altLang="en-US" smtClean="0"/>
              <a:t>21</a:t>
            </a:fld>
            <a:endParaRPr lang="zh-TW" altLang="en-US"/>
          </a:p>
        </p:txBody>
      </p:sp>
    </p:spTree>
    <p:extLst>
      <p:ext uri="{BB962C8B-B14F-4D97-AF65-F5344CB8AC3E}">
        <p14:creationId xmlns:p14="http://schemas.microsoft.com/office/powerpoint/2010/main" val="342628391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78;p71">
            <a:extLst>
              <a:ext uri="{FF2B5EF4-FFF2-40B4-BE49-F238E27FC236}">
                <a16:creationId xmlns:a16="http://schemas.microsoft.com/office/drawing/2014/main" id="{F3D927B1-B328-4CA2-B747-28DED0B6E5A4}"/>
              </a:ext>
            </a:extLst>
          </p:cNvPr>
          <p:cNvSpPr/>
          <p:nvPr/>
        </p:nvSpPr>
        <p:spPr>
          <a:xfrm>
            <a:off x="3832050" y="600076"/>
            <a:ext cx="5118450" cy="952500"/>
          </a:xfrm>
          <a:custGeom>
            <a:avLst/>
            <a:gdLst/>
            <a:ahLst/>
            <a:cxnLst/>
            <a:rect l="l" t="t" r="r" b="b"/>
            <a:pathLst>
              <a:path w="38212" h="10893" extrusionOk="0">
                <a:moveTo>
                  <a:pt x="2807" y="1"/>
                </a:moveTo>
                <a:cubicBezTo>
                  <a:pt x="1252" y="1"/>
                  <a:pt x="1" y="1252"/>
                  <a:pt x="1" y="2807"/>
                </a:cubicBezTo>
                <a:lnTo>
                  <a:pt x="1" y="8086"/>
                </a:lnTo>
                <a:cubicBezTo>
                  <a:pt x="1" y="9641"/>
                  <a:pt x="1252" y="10893"/>
                  <a:pt x="2807" y="10893"/>
                </a:cubicBezTo>
                <a:lnTo>
                  <a:pt x="35405" y="10893"/>
                </a:lnTo>
                <a:cubicBezTo>
                  <a:pt x="36960" y="10893"/>
                  <a:pt x="38212" y="9641"/>
                  <a:pt x="38212" y="8086"/>
                </a:cubicBezTo>
                <a:lnTo>
                  <a:pt x="38212" y="2807"/>
                </a:lnTo>
                <a:cubicBezTo>
                  <a:pt x="38212" y="1252"/>
                  <a:pt x="36960" y="1"/>
                  <a:pt x="35405" y="1"/>
                </a:cubicBezTo>
                <a:close/>
              </a:path>
            </a:pathLst>
          </a:custGeom>
          <a:solidFill>
            <a:srgbClr val="F6F1D5"/>
          </a:solidFill>
          <a:ln>
            <a:noFill/>
          </a:ln>
        </p:spPr>
        <p:txBody>
          <a:bodyPr spcFirstLastPara="1" wrap="square" lIns="91425" tIns="91425" rIns="91425" bIns="91425" anchor="ctr" anchorCtr="0">
            <a:noAutofit/>
          </a:bodyPr>
          <a:lstStyle/>
          <a:p>
            <a:pPr lvl="0" algn="ctr"/>
            <a:r>
              <a:rPr lang="zh-TW" altLang="en-US" sz="4800" b="1" dirty="0">
                <a:solidFill>
                  <a:srgbClr val="71A388"/>
                </a:solidFill>
                <a:latin typeface="Segoe UI Black" panose="020B0A02040204020203" pitchFamily="34" charset="0"/>
                <a:ea typeface="Segoe UI Black" panose="020B0A02040204020203" pitchFamily="34" charset="0"/>
              </a:rPr>
              <a:t>系統架構圖</a:t>
            </a:r>
          </a:p>
        </p:txBody>
      </p:sp>
      <p:sp>
        <p:nvSpPr>
          <p:cNvPr id="5" name="投影片編號版面配置區 4">
            <a:extLst>
              <a:ext uri="{FF2B5EF4-FFF2-40B4-BE49-F238E27FC236}">
                <a16:creationId xmlns:a16="http://schemas.microsoft.com/office/drawing/2014/main" id="{AE64F01E-395C-4AB3-9A17-66F9EA0EE5EB}"/>
              </a:ext>
            </a:extLst>
          </p:cNvPr>
          <p:cNvSpPr>
            <a:spLocks noGrp="1"/>
          </p:cNvSpPr>
          <p:nvPr>
            <p:ph type="sldNum" sz="quarter" idx="12"/>
          </p:nvPr>
        </p:nvSpPr>
        <p:spPr/>
        <p:txBody>
          <a:bodyPr/>
          <a:lstStyle/>
          <a:p>
            <a:fld id="{E0D849EB-583D-4959-852A-AB54E4E329B4}" type="slidenum">
              <a:rPr lang="zh-TW" altLang="en-US" smtClean="0"/>
              <a:t>22</a:t>
            </a:fld>
            <a:endParaRPr lang="zh-TW" altLang="en-US"/>
          </a:p>
        </p:txBody>
      </p:sp>
      <p:grpSp>
        <p:nvGrpSpPr>
          <p:cNvPr id="3" name="群組 2">
            <a:extLst>
              <a:ext uri="{FF2B5EF4-FFF2-40B4-BE49-F238E27FC236}">
                <a16:creationId xmlns:a16="http://schemas.microsoft.com/office/drawing/2014/main" id="{9F784D98-A0DE-4AFA-A9F6-D93F556A804E}"/>
              </a:ext>
            </a:extLst>
          </p:cNvPr>
          <p:cNvGrpSpPr/>
          <p:nvPr/>
        </p:nvGrpSpPr>
        <p:grpSpPr>
          <a:xfrm>
            <a:off x="1016986" y="2187090"/>
            <a:ext cx="10541306" cy="2859073"/>
            <a:chOff x="-140108" y="2157785"/>
            <a:chExt cx="10541306" cy="2859073"/>
          </a:xfrm>
        </p:grpSpPr>
        <p:grpSp>
          <p:nvGrpSpPr>
            <p:cNvPr id="27" name="群組 26">
              <a:extLst>
                <a:ext uri="{FF2B5EF4-FFF2-40B4-BE49-F238E27FC236}">
                  <a16:creationId xmlns:a16="http://schemas.microsoft.com/office/drawing/2014/main" id="{760A7B27-6576-464F-8BCE-26E5FD438344}"/>
                </a:ext>
              </a:extLst>
            </p:cNvPr>
            <p:cNvGrpSpPr/>
            <p:nvPr/>
          </p:nvGrpSpPr>
          <p:grpSpPr>
            <a:xfrm>
              <a:off x="2867180" y="2666218"/>
              <a:ext cx="2031325" cy="2350640"/>
              <a:chOff x="1377700" y="4637193"/>
              <a:chExt cx="2031325" cy="2350640"/>
            </a:xfrm>
          </p:grpSpPr>
          <p:pic>
            <p:nvPicPr>
              <p:cNvPr id="22" name="圖片 21" descr="一張含有 電子用品, 顯示, 監視器, 電腦 的圖片&#10;&#10;自動產生的描述">
                <a:extLst>
                  <a:ext uri="{FF2B5EF4-FFF2-40B4-BE49-F238E27FC236}">
                    <a16:creationId xmlns:a16="http://schemas.microsoft.com/office/drawing/2014/main" id="{28C3B272-FEA0-44C5-A367-DB35377F70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0712" y="4637193"/>
                <a:ext cx="1429251" cy="1429251"/>
              </a:xfrm>
              <a:prstGeom prst="rect">
                <a:avLst/>
              </a:prstGeom>
            </p:spPr>
          </p:pic>
          <p:sp>
            <p:nvSpPr>
              <p:cNvPr id="26" name="文字方塊 25">
                <a:extLst>
                  <a:ext uri="{FF2B5EF4-FFF2-40B4-BE49-F238E27FC236}">
                    <a16:creationId xmlns:a16="http://schemas.microsoft.com/office/drawing/2014/main" id="{83CD9E66-603C-4EAB-A797-1F5159513A5F}"/>
                  </a:ext>
                </a:extLst>
              </p:cNvPr>
              <p:cNvSpPr txBox="1"/>
              <p:nvPr/>
            </p:nvSpPr>
            <p:spPr>
              <a:xfrm>
                <a:off x="1377700" y="6156836"/>
                <a:ext cx="2031325" cy="830997"/>
              </a:xfrm>
              <a:prstGeom prst="rect">
                <a:avLst/>
              </a:prstGeom>
              <a:noFill/>
            </p:spPr>
            <p:txBody>
              <a:bodyPr wrap="none" rtlCol="0">
                <a:spAutoFit/>
              </a:bodyPr>
              <a:lstStyle/>
              <a:p>
                <a:r>
                  <a:rPr lang="en-US" altLang="zh-TW" sz="2400" b="1" dirty="0" err="1">
                    <a:solidFill>
                      <a:srgbClr val="83AF97"/>
                    </a:solidFill>
                    <a:latin typeface="Segoe UI Black" panose="020B0A02040204020203" pitchFamily="34" charset="0"/>
                    <a:ea typeface="Segoe UI Black" panose="020B0A02040204020203" pitchFamily="34" charset="0"/>
                  </a:rPr>
                  <a:t>FarmIn</a:t>
                </a:r>
                <a:r>
                  <a:rPr lang="en-US" altLang="zh-TW" sz="2400" b="1" dirty="0">
                    <a:solidFill>
                      <a:srgbClr val="83AF97"/>
                    </a:solidFill>
                    <a:latin typeface="Segoe UI Black" panose="020B0A02040204020203" pitchFamily="34" charset="0"/>
                    <a:ea typeface="Segoe UI Black" panose="020B0A02040204020203" pitchFamily="34" charset="0"/>
                  </a:rPr>
                  <a:t> POS</a:t>
                </a:r>
              </a:p>
              <a:p>
                <a:r>
                  <a:rPr lang="zh-TW" altLang="en-US" sz="2400" b="1" dirty="0">
                    <a:solidFill>
                      <a:srgbClr val="83AF97"/>
                    </a:solidFill>
                    <a:latin typeface="Segoe UI Black" panose="020B0A02040204020203" pitchFamily="34" charset="0"/>
                    <a:ea typeface="Segoe UI Black" panose="020B0A02040204020203" pitchFamily="34" charset="0"/>
                  </a:rPr>
                  <a:t>與管理主控台</a:t>
                </a:r>
                <a:endParaRPr lang="zh-TW" altLang="en-US" sz="2400" b="1" dirty="0">
                  <a:solidFill>
                    <a:srgbClr val="83AF97"/>
                  </a:solidFill>
                  <a:latin typeface="Segoe UI Black" panose="020B0A02040204020203" pitchFamily="34" charset="0"/>
                </a:endParaRPr>
              </a:p>
            </p:txBody>
          </p:sp>
        </p:grpSp>
        <p:grpSp>
          <p:nvGrpSpPr>
            <p:cNvPr id="35" name="群組 34">
              <a:extLst>
                <a:ext uri="{FF2B5EF4-FFF2-40B4-BE49-F238E27FC236}">
                  <a16:creationId xmlns:a16="http://schemas.microsoft.com/office/drawing/2014/main" id="{9D18D885-1E07-4B0B-9E5E-E64A8701CAEB}"/>
                </a:ext>
              </a:extLst>
            </p:cNvPr>
            <p:cNvGrpSpPr/>
            <p:nvPr/>
          </p:nvGrpSpPr>
          <p:grpSpPr>
            <a:xfrm>
              <a:off x="8342621" y="2497485"/>
              <a:ext cx="2058577" cy="2193510"/>
              <a:chOff x="1988410" y="4299651"/>
              <a:chExt cx="2058577" cy="2193510"/>
            </a:xfrm>
          </p:grpSpPr>
          <p:pic>
            <p:nvPicPr>
              <p:cNvPr id="14" name="圖片 13" descr="一張含有 監視器, 電子用品, 坐, 桌 的圖片&#10;&#10;自動產生的描述">
                <a:extLst>
                  <a:ext uri="{FF2B5EF4-FFF2-40B4-BE49-F238E27FC236}">
                    <a16:creationId xmlns:a16="http://schemas.microsoft.com/office/drawing/2014/main" id="{381D2A2D-0D85-4649-9EED-40C7520AD9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3425" y="4299651"/>
                <a:ext cx="1551254" cy="1551254"/>
              </a:xfrm>
              <a:prstGeom prst="rect">
                <a:avLst/>
              </a:prstGeom>
            </p:spPr>
          </p:pic>
          <p:sp>
            <p:nvSpPr>
              <p:cNvPr id="29" name="文字方塊 28">
                <a:extLst>
                  <a:ext uri="{FF2B5EF4-FFF2-40B4-BE49-F238E27FC236}">
                    <a16:creationId xmlns:a16="http://schemas.microsoft.com/office/drawing/2014/main" id="{8E6DF587-0BD7-43A5-A246-C96BA1764873}"/>
                  </a:ext>
                </a:extLst>
              </p:cNvPr>
              <p:cNvSpPr txBox="1"/>
              <p:nvPr/>
            </p:nvSpPr>
            <p:spPr>
              <a:xfrm>
                <a:off x="1988410" y="6031496"/>
                <a:ext cx="2058577" cy="461665"/>
              </a:xfrm>
              <a:prstGeom prst="rect">
                <a:avLst/>
              </a:prstGeom>
              <a:noFill/>
            </p:spPr>
            <p:txBody>
              <a:bodyPr wrap="none" rtlCol="0">
                <a:spAutoFit/>
              </a:bodyPr>
              <a:lstStyle/>
              <a:p>
                <a:r>
                  <a:rPr lang="en-US" altLang="zh-TW" sz="2400" dirty="0">
                    <a:solidFill>
                      <a:srgbClr val="83AF97"/>
                    </a:solidFill>
                    <a:latin typeface="Segoe UI Black" panose="020B0A02040204020203" pitchFamily="34" charset="0"/>
                    <a:ea typeface="Segoe UI Black" panose="020B0A02040204020203" pitchFamily="34" charset="0"/>
                  </a:rPr>
                  <a:t>FarmIn App.</a:t>
                </a:r>
                <a:endParaRPr lang="zh-TW" altLang="en-US" sz="2400" dirty="0">
                  <a:solidFill>
                    <a:srgbClr val="83AF97"/>
                  </a:solidFill>
                  <a:latin typeface="Segoe UI Black" panose="020B0A02040204020203" pitchFamily="34" charset="0"/>
                </a:endParaRPr>
              </a:p>
            </p:txBody>
          </p:sp>
        </p:grpSp>
        <p:grpSp>
          <p:nvGrpSpPr>
            <p:cNvPr id="32" name="群組 31">
              <a:extLst>
                <a:ext uri="{FF2B5EF4-FFF2-40B4-BE49-F238E27FC236}">
                  <a16:creationId xmlns:a16="http://schemas.microsoft.com/office/drawing/2014/main" id="{1D249547-A071-48D6-92AB-1DF6259D1CE8}"/>
                </a:ext>
              </a:extLst>
            </p:cNvPr>
            <p:cNvGrpSpPr/>
            <p:nvPr/>
          </p:nvGrpSpPr>
          <p:grpSpPr>
            <a:xfrm>
              <a:off x="5986955" y="2666218"/>
              <a:ext cx="1560201" cy="1918888"/>
              <a:chOff x="8444517" y="3094762"/>
              <a:chExt cx="1560201" cy="1918888"/>
            </a:xfrm>
          </p:grpSpPr>
          <p:pic>
            <p:nvPicPr>
              <p:cNvPr id="12" name="圖片 11" descr="一張含有 杯子, 食物, 馬克杯 的圖片&#10;&#10;自動產生的描述">
                <a:extLst>
                  <a:ext uri="{FF2B5EF4-FFF2-40B4-BE49-F238E27FC236}">
                    <a16:creationId xmlns:a16="http://schemas.microsoft.com/office/drawing/2014/main" id="{DB93601B-78C5-49C4-A4F0-C988FF6841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4517" y="3094762"/>
                <a:ext cx="1551254" cy="1382521"/>
              </a:xfrm>
              <a:prstGeom prst="rect">
                <a:avLst/>
              </a:prstGeom>
            </p:spPr>
          </p:pic>
          <p:sp>
            <p:nvSpPr>
              <p:cNvPr id="31" name="文字方塊 30">
                <a:extLst>
                  <a:ext uri="{FF2B5EF4-FFF2-40B4-BE49-F238E27FC236}">
                    <a16:creationId xmlns:a16="http://schemas.microsoft.com/office/drawing/2014/main" id="{9744FE61-C782-41EE-BC2D-1F8D113D96DF}"/>
                  </a:ext>
                </a:extLst>
              </p:cNvPr>
              <p:cNvSpPr txBox="1"/>
              <p:nvPr/>
            </p:nvSpPr>
            <p:spPr>
              <a:xfrm>
                <a:off x="8494368" y="4551985"/>
                <a:ext cx="1510350" cy="461665"/>
              </a:xfrm>
              <a:prstGeom prst="rect">
                <a:avLst/>
              </a:prstGeom>
              <a:noFill/>
            </p:spPr>
            <p:txBody>
              <a:bodyPr wrap="none" rtlCol="0">
                <a:spAutoFit/>
              </a:bodyPr>
              <a:lstStyle/>
              <a:p>
                <a:pPr algn="ctr"/>
                <a:r>
                  <a:rPr lang="en-US" altLang="zh-TW" sz="2400" dirty="0">
                    <a:solidFill>
                      <a:srgbClr val="83AF97"/>
                    </a:solidFill>
                    <a:latin typeface="Segoe UI Black" panose="020B0A02040204020203" pitchFamily="34" charset="0"/>
                    <a:ea typeface="Segoe UI Black" panose="020B0A02040204020203" pitchFamily="34" charset="0"/>
                  </a:rPr>
                  <a:t>MariaDB</a:t>
                </a:r>
                <a:endParaRPr lang="zh-TW" altLang="en-US" sz="2400" dirty="0">
                  <a:solidFill>
                    <a:srgbClr val="83AF97"/>
                  </a:solidFill>
                  <a:latin typeface="Segoe UI Black" panose="020B0A02040204020203" pitchFamily="34" charset="0"/>
                </a:endParaRPr>
              </a:p>
            </p:txBody>
          </p:sp>
        </p:grpSp>
        <p:cxnSp>
          <p:nvCxnSpPr>
            <p:cNvPr id="39" name="直線接點 38">
              <a:extLst>
                <a:ext uri="{FF2B5EF4-FFF2-40B4-BE49-F238E27FC236}">
                  <a16:creationId xmlns:a16="http://schemas.microsoft.com/office/drawing/2014/main" id="{2F8984A7-C165-4498-9A01-53DA23E5E709}"/>
                </a:ext>
              </a:extLst>
            </p:cNvPr>
            <p:cNvCxnSpPr>
              <a:cxnSpLocks/>
            </p:cNvCxnSpPr>
            <p:nvPr/>
          </p:nvCxnSpPr>
          <p:spPr>
            <a:xfrm>
              <a:off x="4898505" y="3381041"/>
              <a:ext cx="951676" cy="3650"/>
            </a:xfrm>
            <a:prstGeom prst="line">
              <a:avLst/>
            </a:prstGeom>
            <a:ln w="28575" cap="flat" cmpd="sng" algn="ctr">
              <a:solidFill>
                <a:srgbClr val="645C4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直線接點 52">
              <a:extLst>
                <a:ext uri="{FF2B5EF4-FFF2-40B4-BE49-F238E27FC236}">
                  <a16:creationId xmlns:a16="http://schemas.microsoft.com/office/drawing/2014/main" id="{8FA63EE9-0CE8-4AAA-8E4A-7152CAC2E68F}"/>
                </a:ext>
              </a:extLst>
            </p:cNvPr>
            <p:cNvCxnSpPr>
              <a:cxnSpLocks/>
            </p:cNvCxnSpPr>
            <p:nvPr/>
          </p:nvCxnSpPr>
          <p:spPr>
            <a:xfrm flipV="1">
              <a:off x="7674983" y="3380842"/>
              <a:ext cx="906947" cy="1"/>
            </a:xfrm>
            <a:prstGeom prst="line">
              <a:avLst/>
            </a:prstGeom>
            <a:ln w="28575" cap="flat" cmpd="sng" algn="ctr">
              <a:solidFill>
                <a:srgbClr val="645C4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直線接點 36">
              <a:extLst>
                <a:ext uri="{FF2B5EF4-FFF2-40B4-BE49-F238E27FC236}">
                  <a16:creationId xmlns:a16="http://schemas.microsoft.com/office/drawing/2014/main" id="{01229462-6EBD-486F-B822-487B8A534ABD}"/>
                </a:ext>
              </a:extLst>
            </p:cNvPr>
            <p:cNvCxnSpPr>
              <a:cxnSpLocks/>
            </p:cNvCxnSpPr>
            <p:nvPr/>
          </p:nvCxnSpPr>
          <p:spPr>
            <a:xfrm>
              <a:off x="1901408" y="3380843"/>
              <a:ext cx="857131" cy="0"/>
            </a:xfrm>
            <a:prstGeom prst="line">
              <a:avLst/>
            </a:prstGeom>
            <a:ln w="28575" cap="flat" cmpd="sng" algn="ctr">
              <a:solidFill>
                <a:srgbClr val="645C4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文字方塊 39">
              <a:extLst>
                <a:ext uri="{FF2B5EF4-FFF2-40B4-BE49-F238E27FC236}">
                  <a16:creationId xmlns:a16="http://schemas.microsoft.com/office/drawing/2014/main" id="{0DFE35BE-2758-4500-8613-4452C52CC9C7}"/>
                </a:ext>
              </a:extLst>
            </p:cNvPr>
            <p:cNvSpPr txBox="1"/>
            <p:nvPr/>
          </p:nvSpPr>
          <p:spPr>
            <a:xfrm>
              <a:off x="370271" y="4541018"/>
              <a:ext cx="1415772" cy="461665"/>
            </a:xfrm>
            <a:prstGeom prst="rect">
              <a:avLst/>
            </a:prstGeom>
            <a:noFill/>
          </p:spPr>
          <p:txBody>
            <a:bodyPr wrap="none" rtlCol="0">
              <a:spAutoFit/>
            </a:bodyPr>
            <a:lstStyle/>
            <a:p>
              <a:r>
                <a:rPr lang="zh-TW" altLang="en-US" sz="2400" b="1" dirty="0">
                  <a:solidFill>
                    <a:srgbClr val="83AF97"/>
                  </a:solidFill>
                  <a:latin typeface="Segoe UI Black" panose="020B0A02040204020203" pitchFamily="34" charset="0"/>
                  <a:ea typeface="Segoe UI Black" panose="020B0A02040204020203" pitchFamily="34" charset="0"/>
                </a:rPr>
                <a:t>周邊硬體</a:t>
              </a:r>
              <a:endParaRPr lang="zh-TW" altLang="en-US" sz="2400" b="1" dirty="0">
                <a:solidFill>
                  <a:srgbClr val="83AF97"/>
                </a:solidFill>
                <a:latin typeface="Segoe UI Black" panose="020B0A02040204020203" pitchFamily="34" charset="0"/>
              </a:endParaRPr>
            </a:p>
          </p:txBody>
        </p:sp>
        <p:pic>
          <p:nvPicPr>
            <p:cNvPr id="34" name="圖片 33">
              <a:extLst>
                <a:ext uri="{FF2B5EF4-FFF2-40B4-BE49-F238E27FC236}">
                  <a16:creationId xmlns:a16="http://schemas.microsoft.com/office/drawing/2014/main" id="{91F80D05-5761-4D09-ADC6-6B1EFEE7E3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9972" y="2157785"/>
              <a:ext cx="1091436" cy="1091436"/>
            </a:xfrm>
            <a:prstGeom prst="rect">
              <a:avLst/>
            </a:prstGeom>
          </p:spPr>
        </p:pic>
        <p:pic>
          <p:nvPicPr>
            <p:cNvPr id="36" name="圖片 35">
              <a:extLst>
                <a:ext uri="{FF2B5EF4-FFF2-40B4-BE49-F238E27FC236}">
                  <a16:creationId xmlns:a16="http://schemas.microsoft.com/office/drawing/2014/main" id="{BB782365-EAEA-46C8-9C74-33E01605BF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108" y="2899746"/>
              <a:ext cx="1020758" cy="1020758"/>
            </a:xfrm>
            <a:prstGeom prst="rect">
              <a:avLst/>
            </a:prstGeom>
          </p:spPr>
        </p:pic>
        <p:pic>
          <p:nvPicPr>
            <p:cNvPr id="38" name="圖片 37">
              <a:extLst>
                <a:ext uri="{FF2B5EF4-FFF2-40B4-BE49-F238E27FC236}">
                  <a16:creationId xmlns:a16="http://schemas.microsoft.com/office/drawing/2014/main" id="{EDFA7532-F449-4285-A1FD-F6DD0351EE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0650" y="3439405"/>
              <a:ext cx="1020758" cy="1020758"/>
            </a:xfrm>
            <a:prstGeom prst="rect">
              <a:avLst/>
            </a:prstGeom>
          </p:spPr>
        </p:pic>
      </p:grpSp>
    </p:spTree>
    <p:extLst>
      <p:ext uri="{BB962C8B-B14F-4D97-AF65-F5344CB8AC3E}">
        <p14:creationId xmlns:p14="http://schemas.microsoft.com/office/powerpoint/2010/main" val="229678594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46;p49">
            <a:extLst>
              <a:ext uri="{FF2B5EF4-FFF2-40B4-BE49-F238E27FC236}">
                <a16:creationId xmlns:a16="http://schemas.microsoft.com/office/drawing/2014/main" id="{BEBC6AB0-4F0F-4E38-BD6A-E84B7A08DC4F}"/>
              </a:ext>
            </a:extLst>
          </p:cNvPr>
          <p:cNvSpPr/>
          <p:nvPr/>
        </p:nvSpPr>
        <p:spPr>
          <a:xfrm>
            <a:off x="1220529" y="-985064"/>
            <a:ext cx="9741941" cy="9741941"/>
          </a:xfrm>
          <a:prstGeom prst="ellipse">
            <a:avLst/>
          </a:prstGeom>
          <a:solidFill>
            <a:schemeClr val="accent4">
              <a:lumMod val="40000"/>
              <a:lumOff val="6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D7E593"/>
              </a:solidFill>
            </a:endParaRPr>
          </a:p>
        </p:txBody>
      </p:sp>
      <p:sp>
        <p:nvSpPr>
          <p:cNvPr id="4" name="文字方塊 3">
            <a:extLst>
              <a:ext uri="{FF2B5EF4-FFF2-40B4-BE49-F238E27FC236}">
                <a16:creationId xmlns:a16="http://schemas.microsoft.com/office/drawing/2014/main" id="{CEE158D3-463A-4BD7-AB5C-785376DFC7E7}"/>
              </a:ext>
            </a:extLst>
          </p:cNvPr>
          <p:cNvSpPr txBox="1"/>
          <p:nvPr/>
        </p:nvSpPr>
        <p:spPr>
          <a:xfrm>
            <a:off x="3864769" y="2704891"/>
            <a:ext cx="4453463" cy="1785104"/>
          </a:xfrm>
          <a:prstGeom prst="rect">
            <a:avLst/>
          </a:prstGeom>
          <a:noFill/>
        </p:spPr>
        <p:txBody>
          <a:bodyPr wrap="none" rtlCol="0">
            <a:spAutoFit/>
          </a:bodyPr>
          <a:lstStyle/>
          <a:p>
            <a:pPr algn="ctr"/>
            <a:r>
              <a:rPr lang="en-US" altLang="zh-TW" sz="11000" b="1" dirty="0">
                <a:solidFill>
                  <a:srgbClr val="71A388"/>
                </a:solidFill>
                <a:latin typeface="Segoe UI Black" panose="020B0A02040204020203" pitchFamily="34" charset="0"/>
              </a:rPr>
              <a:t>SWOT</a:t>
            </a:r>
            <a:endParaRPr lang="zh-TW" altLang="en-US" sz="11000" b="1" dirty="0">
              <a:solidFill>
                <a:srgbClr val="71A388"/>
              </a:solidFill>
              <a:latin typeface="Segoe UI Black" panose="020B0A02040204020203" pitchFamily="34" charset="0"/>
            </a:endParaRPr>
          </a:p>
        </p:txBody>
      </p:sp>
      <p:pic>
        <p:nvPicPr>
          <p:cNvPr id="5" name="圖片 4">
            <a:extLst>
              <a:ext uri="{FF2B5EF4-FFF2-40B4-BE49-F238E27FC236}">
                <a16:creationId xmlns:a16="http://schemas.microsoft.com/office/drawing/2014/main" id="{BC23D796-3840-4620-9688-D1C760F23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69632">
            <a:off x="1827567" y="84175"/>
            <a:ext cx="2038313" cy="2038310"/>
          </a:xfrm>
          <a:prstGeom prst="rect">
            <a:avLst/>
          </a:prstGeom>
        </p:spPr>
      </p:pic>
      <p:sp>
        <p:nvSpPr>
          <p:cNvPr id="8" name="投影片編號版面配置區 7">
            <a:extLst>
              <a:ext uri="{FF2B5EF4-FFF2-40B4-BE49-F238E27FC236}">
                <a16:creationId xmlns:a16="http://schemas.microsoft.com/office/drawing/2014/main" id="{A3C83001-CB48-4C42-B96B-CF923E47003E}"/>
              </a:ext>
            </a:extLst>
          </p:cNvPr>
          <p:cNvSpPr>
            <a:spLocks noGrp="1"/>
          </p:cNvSpPr>
          <p:nvPr>
            <p:ph type="sldNum" sz="quarter" idx="12"/>
          </p:nvPr>
        </p:nvSpPr>
        <p:spPr/>
        <p:txBody>
          <a:bodyPr/>
          <a:lstStyle/>
          <a:p>
            <a:fld id="{E0D849EB-583D-4959-852A-AB54E4E329B4}" type="slidenum">
              <a:rPr lang="zh-TW" altLang="en-US" smtClean="0"/>
              <a:t>23</a:t>
            </a:fld>
            <a:endParaRPr lang="zh-TW" altLang="en-US"/>
          </a:p>
        </p:txBody>
      </p:sp>
    </p:spTree>
    <p:extLst>
      <p:ext uri="{BB962C8B-B14F-4D97-AF65-F5344CB8AC3E}">
        <p14:creationId xmlns:p14="http://schemas.microsoft.com/office/powerpoint/2010/main" val="388453550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群組 20">
            <a:extLst>
              <a:ext uri="{FF2B5EF4-FFF2-40B4-BE49-F238E27FC236}">
                <a16:creationId xmlns:a16="http://schemas.microsoft.com/office/drawing/2014/main" id="{B7E4A070-9BF9-4391-BE5B-CD0F19E8FA48}"/>
              </a:ext>
            </a:extLst>
          </p:cNvPr>
          <p:cNvGrpSpPr/>
          <p:nvPr/>
        </p:nvGrpSpPr>
        <p:grpSpPr>
          <a:xfrm>
            <a:off x="6051168" y="1436875"/>
            <a:ext cx="3609918" cy="2516101"/>
            <a:chOff x="6051168" y="1436875"/>
            <a:chExt cx="3609918" cy="2516101"/>
          </a:xfrm>
        </p:grpSpPr>
        <p:grpSp>
          <p:nvGrpSpPr>
            <p:cNvPr id="141" name="群組 140">
              <a:extLst>
                <a:ext uri="{FF2B5EF4-FFF2-40B4-BE49-F238E27FC236}">
                  <a16:creationId xmlns:a16="http://schemas.microsoft.com/office/drawing/2014/main" id="{17C1A14B-D417-43AB-8F60-C947973D556A}"/>
                </a:ext>
              </a:extLst>
            </p:cNvPr>
            <p:cNvGrpSpPr/>
            <p:nvPr/>
          </p:nvGrpSpPr>
          <p:grpSpPr>
            <a:xfrm>
              <a:off x="6051168" y="1436875"/>
              <a:ext cx="3534495" cy="2466000"/>
              <a:chOff x="6029529" y="1352808"/>
              <a:chExt cx="3534495" cy="2466000"/>
            </a:xfrm>
          </p:grpSpPr>
          <p:sp>
            <p:nvSpPr>
              <p:cNvPr id="5" name="Google Shape;231;p27">
                <a:extLst>
                  <a:ext uri="{FF2B5EF4-FFF2-40B4-BE49-F238E27FC236}">
                    <a16:creationId xmlns:a16="http://schemas.microsoft.com/office/drawing/2014/main" id="{AB5E6B5A-71BC-43AB-9A52-1103B549A715}"/>
                  </a:ext>
                </a:extLst>
              </p:cNvPr>
              <p:cNvSpPr/>
              <p:nvPr/>
            </p:nvSpPr>
            <p:spPr>
              <a:xfrm>
                <a:off x="6036024" y="1352808"/>
                <a:ext cx="3528000" cy="2466000"/>
              </a:xfrm>
              <a:prstGeom prst="round1Rect">
                <a:avLst>
                  <a:gd name="adj" fmla="val 16667"/>
                </a:avLst>
              </a:prstGeom>
              <a:noFill/>
              <a:ln w="38100" cap="flat" cmpd="sng">
                <a:solidFill>
                  <a:srgbClr val="83AF9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6;p27">
                <a:extLst>
                  <a:ext uri="{FF2B5EF4-FFF2-40B4-BE49-F238E27FC236}">
                    <a16:creationId xmlns:a16="http://schemas.microsoft.com/office/drawing/2014/main" id="{84EF3250-3775-4FC3-9491-C68ED9AE78FF}"/>
                  </a:ext>
                </a:extLst>
              </p:cNvPr>
              <p:cNvSpPr/>
              <p:nvPr/>
            </p:nvSpPr>
            <p:spPr>
              <a:xfrm flipH="1">
                <a:off x="6029529" y="2957799"/>
                <a:ext cx="858210" cy="858210"/>
              </a:xfrm>
              <a:custGeom>
                <a:avLst/>
                <a:gdLst/>
                <a:ahLst/>
                <a:cxnLst/>
                <a:rect l="l" t="t" r="r" b="b"/>
                <a:pathLst>
                  <a:path w="38385" h="38385" extrusionOk="0">
                    <a:moveTo>
                      <a:pt x="38384" y="1"/>
                    </a:moveTo>
                    <a:cubicBezTo>
                      <a:pt x="17185" y="1"/>
                      <a:pt x="0" y="17186"/>
                      <a:pt x="0" y="38385"/>
                    </a:cubicBezTo>
                    <a:lnTo>
                      <a:pt x="38384" y="38385"/>
                    </a:lnTo>
                    <a:lnTo>
                      <a:pt x="38384" y="1"/>
                    </a:lnTo>
                    <a:close/>
                  </a:path>
                </a:pathLst>
              </a:custGeom>
              <a:solidFill>
                <a:srgbClr val="83AF97"/>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文字方塊 69">
                <a:extLst>
                  <a:ext uri="{FF2B5EF4-FFF2-40B4-BE49-F238E27FC236}">
                    <a16:creationId xmlns:a16="http://schemas.microsoft.com/office/drawing/2014/main" id="{16E256D9-CD1F-48D8-983F-E4194C523BAB}"/>
                  </a:ext>
                </a:extLst>
              </p:cNvPr>
              <p:cNvSpPr txBox="1"/>
              <p:nvPr/>
            </p:nvSpPr>
            <p:spPr>
              <a:xfrm>
                <a:off x="6036025" y="3154675"/>
                <a:ext cx="562833" cy="646331"/>
              </a:xfrm>
              <a:prstGeom prst="rect">
                <a:avLst/>
              </a:prstGeom>
              <a:noFill/>
            </p:spPr>
            <p:txBody>
              <a:bodyPr wrap="square" rtlCol="0">
                <a:spAutoFit/>
              </a:bodyPr>
              <a:lstStyle/>
              <a:p>
                <a:r>
                  <a:rPr lang="en-US" altLang="zh-TW" sz="3600">
                    <a:solidFill>
                      <a:schemeClr val="bg1"/>
                    </a:solidFill>
                    <a:latin typeface="Segoe UI Black" panose="020B0A02040204020203" pitchFamily="34" charset="0"/>
                    <a:ea typeface="Segoe UI Black" panose="020B0A02040204020203" pitchFamily="34" charset="0"/>
                  </a:rPr>
                  <a:t>W</a:t>
                </a:r>
                <a:endParaRPr lang="zh-TW" altLang="en-US" sz="3600">
                  <a:solidFill>
                    <a:schemeClr val="bg1"/>
                  </a:solidFill>
                  <a:latin typeface="Segoe UI Black" panose="020B0A02040204020203" pitchFamily="34" charset="0"/>
                </a:endParaRPr>
              </a:p>
            </p:txBody>
          </p:sp>
        </p:grpSp>
        <p:sp>
          <p:nvSpPr>
            <p:cNvPr id="73" name="Google Shape;239;p27">
              <a:extLst>
                <a:ext uri="{FF2B5EF4-FFF2-40B4-BE49-F238E27FC236}">
                  <a16:creationId xmlns:a16="http://schemas.microsoft.com/office/drawing/2014/main" id="{5DE833C3-D831-4158-8E2C-0FF7099287C6}"/>
                </a:ext>
              </a:extLst>
            </p:cNvPr>
            <p:cNvSpPr txBox="1">
              <a:spLocks/>
            </p:cNvSpPr>
            <p:nvPr/>
          </p:nvSpPr>
          <p:spPr>
            <a:xfrm>
              <a:off x="6152018" y="1703455"/>
              <a:ext cx="3509068" cy="2249521"/>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00000"/>
                </a:lnSpc>
                <a:buFont typeface="+mj-lt"/>
                <a:buAutoNum type="arabicPeriod"/>
              </a:pPr>
              <a:r>
                <a:rPr lang="zh-TW" altLang="en-US" sz="2200" b="1">
                  <a:solidFill>
                    <a:srgbClr val="645C4E"/>
                  </a:solidFill>
                  <a:latin typeface="微軟正黑體" panose="020B0604030504040204" pitchFamily="34" charset="-120"/>
                  <a:ea typeface="微軟正黑體" panose="020B0604030504040204" pitchFamily="34" charset="-120"/>
                </a:rPr>
                <a:t>年長消費者使用智慧型手機的熟悉度較為有限</a:t>
              </a:r>
              <a:endParaRPr lang="en-US" altLang="zh-TW" sz="2200" b="1">
                <a:solidFill>
                  <a:srgbClr val="645C4E"/>
                </a:solidFill>
                <a:latin typeface="微軟正黑體" panose="020B0604030504040204" pitchFamily="34" charset="-120"/>
                <a:ea typeface="微軟正黑體" panose="020B0604030504040204" pitchFamily="34" charset="-120"/>
              </a:endParaRPr>
            </a:p>
            <a:p>
              <a:pPr marL="457200" indent="-457200">
                <a:lnSpc>
                  <a:spcPct val="100000"/>
                </a:lnSpc>
                <a:buFont typeface="+mj-lt"/>
                <a:buAutoNum type="arabicPeriod"/>
              </a:pPr>
              <a:r>
                <a:rPr lang="zh-TW" altLang="en-US" sz="2200" b="1">
                  <a:solidFill>
                    <a:srgbClr val="645C4E"/>
                  </a:solidFill>
                  <a:latin typeface="微軟正黑體" panose="020B0604030504040204" pitchFamily="34" charset="-120"/>
                  <a:ea typeface="微軟正黑體" panose="020B0604030504040204" pitchFamily="34" charset="-120"/>
                </a:rPr>
                <a:t>本系統的功能較市售農用管理系統少</a:t>
              </a:r>
            </a:p>
          </p:txBody>
        </p:sp>
      </p:grpSp>
      <p:grpSp>
        <p:nvGrpSpPr>
          <p:cNvPr id="16" name="群組 15">
            <a:extLst>
              <a:ext uri="{FF2B5EF4-FFF2-40B4-BE49-F238E27FC236}">
                <a16:creationId xmlns:a16="http://schemas.microsoft.com/office/drawing/2014/main" id="{D6296AA3-90DB-4259-800C-E5AB501BA48E}"/>
              </a:ext>
            </a:extLst>
          </p:cNvPr>
          <p:cNvGrpSpPr/>
          <p:nvPr/>
        </p:nvGrpSpPr>
        <p:grpSpPr>
          <a:xfrm>
            <a:off x="2382634" y="1436875"/>
            <a:ext cx="3528000" cy="2466000"/>
            <a:chOff x="2382634" y="1436875"/>
            <a:chExt cx="3528000" cy="2466000"/>
          </a:xfrm>
        </p:grpSpPr>
        <p:sp>
          <p:nvSpPr>
            <p:cNvPr id="6" name="Google Shape;232;p27">
              <a:extLst>
                <a:ext uri="{FF2B5EF4-FFF2-40B4-BE49-F238E27FC236}">
                  <a16:creationId xmlns:a16="http://schemas.microsoft.com/office/drawing/2014/main" id="{674EE7B9-E230-4DF1-942F-D125F91092D4}"/>
                </a:ext>
              </a:extLst>
            </p:cNvPr>
            <p:cNvSpPr/>
            <p:nvPr/>
          </p:nvSpPr>
          <p:spPr>
            <a:xfrm flipH="1">
              <a:off x="2382634" y="1436875"/>
              <a:ext cx="3528000" cy="2466000"/>
            </a:xfrm>
            <a:prstGeom prst="round1Rect">
              <a:avLst>
                <a:gd name="adj" fmla="val 16667"/>
              </a:avLst>
            </a:prstGeom>
            <a:noFill/>
            <a:ln w="38100" cap="flat" cmpd="sng">
              <a:solidFill>
                <a:srgbClr val="83AF9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9;p27">
              <a:extLst>
                <a:ext uri="{FF2B5EF4-FFF2-40B4-BE49-F238E27FC236}">
                  <a16:creationId xmlns:a16="http://schemas.microsoft.com/office/drawing/2014/main" id="{62E63B05-8D01-4E84-A90F-7FE4DE96594F}"/>
                </a:ext>
              </a:extLst>
            </p:cNvPr>
            <p:cNvSpPr txBox="1">
              <a:spLocks/>
            </p:cNvSpPr>
            <p:nvPr/>
          </p:nvSpPr>
          <p:spPr>
            <a:xfrm>
              <a:off x="2569767" y="1752407"/>
              <a:ext cx="3241032" cy="1850147"/>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00000"/>
                </a:lnSpc>
                <a:buFont typeface="+mj-lt"/>
                <a:buAutoNum type="arabicPeriod"/>
              </a:pPr>
              <a:r>
                <a:rPr lang="zh-TW" altLang="en-US" sz="2200" b="1">
                  <a:solidFill>
                    <a:srgbClr val="645C4E"/>
                  </a:solidFill>
                  <a:latin typeface="微軟正黑體" panose="020B0604030504040204" pitchFamily="34" charset="-120"/>
                  <a:ea typeface="微軟正黑體" panose="020B0604030504040204" pitchFamily="34" charset="-120"/>
                </a:rPr>
                <a:t>本系統流程和本學園流程高度契合</a:t>
              </a:r>
              <a:endParaRPr lang="en-US" altLang="zh-TW" sz="2200" b="1">
                <a:solidFill>
                  <a:srgbClr val="645C4E"/>
                </a:solidFill>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2200" b="1">
                  <a:solidFill>
                    <a:srgbClr val="645C4E"/>
                  </a:solidFill>
                  <a:latin typeface="微軟正黑體" panose="020B0604030504040204" pitchFamily="34" charset="-120"/>
                  <a:ea typeface="微軟正黑體" panose="020B0604030504040204" pitchFamily="34" charset="-120"/>
                </a:rPr>
                <a:t>結合</a:t>
              </a:r>
              <a:r>
                <a:rPr lang="en-US" altLang="zh-TW" sz="2200" b="1">
                  <a:solidFill>
                    <a:srgbClr val="645C4E"/>
                  </a:solidFill>
                  <a:latin typeface="微軟正黑體" panose="020B0604030504040204" pitchFamily="34" charset="-120"/>
                  <a:ea typeface="微軟正黑體" panose="020B0604030504040204" pitchFamily="34" charset="-120"/>
                </a:rPr>
                <a:t>App</a:t>
              </a:r>
              <a:r>
                <a:rPr lang="zh-TW" altLang="en-US" sz="2200" b="1">
                  <a:solidFill>
                    <a:srgbClr val="645C4E"/>
                  </a:solidFill>
                  <a:latin typeface="微軟正黑體" panose="020B0604030504040204" pitchFamily="34" charset="-120"/>
                  <a:ea typeface="微軟正黑體" panose="020B0604030504040204" pitchFamily="34" charset="-120"/>
                </a:rPr>
                <a:t>可增加推廣宣傳的能力</a:t>
              </a:r>
              <a:endParaRPr lang="en-US" altLang="zh-TW" sz="2200" b="1">
                <a:solidFill>
                  <a:srgbClr val="645C4E"/>
                </a:solidFill>
                <a:latin typeface="微軟正黑體" panose="020B0604030504040204" pitchFamily="34" charset="-120"/>
                <a:ea typeface="微軟正黑體" panose="020B0604030504040204" pitchFamily="34" charset="-120"/>
              </a:endParaRPr>
            </a:p>
          </p:txBody>
        </p:sp>
        <p:sp>
          <p:nvSpPr>
            <p:cNvPr id="17" name="Google Shape;245;p27">
              <a:extLst>
                <a:ext uri="{FF2B5EF4-FFF2-40B4-BE49-F238E27FC236}">
                  <a16:creationId xmlns:a16="http://schemas.microsoft.com/office/drawing/2014/main" id="{6B799120-CA7D-4784-9515-02AA2E9B5DC8}"/>
                </a:ext>
              </a:extLst>
            </p:cNvPr>
            <p:cNvSpPr/>
            <p:nvPr/>
          </p:nvSpPr>
          <p:spPr>
            <a:xfrm>
              <a:off x="5048980" y="3041127"/>
              <a:ext cx="858210" cy="858949"/>
            </a:xfrm>
            <a:custGeom>
              <a:avLst/>
              <a:gdLst/>
              <a:ahLst/>
              <a:cxnLst/>
              <a:rect l="l" t="t" r="r" b="b"/>
              <a:pathLst>
                <a:path w="38385" h="38385" extrusionOk="0">
                  <a:moveTo>
                    <a:pt x="38384" y="1"/>
                  </a:moveTo>
                  <a:cubicBezTo>
                    <a:pt x="17185" y="1"/>
                    <a:pt x="0" y="17186"/>
                    <a:pt x="0" y="38385"/>
                  </a:cubicBezTo>
                  <a:lnTo>
                    <a:pt x="38384" y="38385"/>
                  </a:lnTo>
                  <a:lnTo>
                    <a:pt x="38384" y="1"/>
                  </a:lnTo>
                  <a:close/>
                </a:path>
              </a:pathLst>
            </a:custGeom>
            <a:solidFill>
              <a:srgbClr val="83AF97"/>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文字方塊 68">
              <a:extLst>
                <a:ext uri="{FF2B5EF4-FFF2-40B4-BE49-F238E27FC236}">
                  <a16:creationId xmlns:a16="http://schemas.microsoft.com/office/drawing/2014/main" id="{C54A9693-7D15-4A4C-A07C-648FEB4D42E2}"/>
                </a:ext>
              </a:extLst>
            </p:cNvPr>
            <p:cNvSpPr txBox="1"/>
            <p:nvPr/>
          </p:nvSpPr>
          <p:spPr>
            <a:xfrm>
              <a:off x="5345944" y="3240294"/>
              <a:ext cx="562833" cy="646888"/>
            </a:xfrm>
            <a:prstGeom prst="rect">
              <a:avLst/>
            </a:prstGeom>
            <a:noFill/>
          </p:spPr>
          <p:txBody>
            <a:bodyPr wrap="square" rtlCol="0">
              <a:spAutoFit/>
            </a:bodyPr>
            <a:lstStyle/>
            <a:p>
              <a:r>
                <a:rPr lang="en-US" altLang="zh-TW" sz="3600">
                  <a:solidFill>
                    <a:schemeClr val="bg1"/>
                  </a:solidFill>
                  <a:latin typeface="Segoe UI Black" panose="020B0A02040204020203" pitchFamily="34" charset="0"/>
                  <a:ea typeface="Segoe UI Black" panose="020B0A02040204020203" pitchFamily="34" charset="0"/>
                </a:rPr>
                <a:t>S</a:t>
              </a:r>
              <a:endParaRPr lang="zh-TW" altLang="en-US" sz="3600">
                <a:solidFill>
                  <a:schemeClr val="bg1"/>
                </a:solidFill>
                <a:latin typeface="Segoe UI Black" panose="020B0A02040204020203" pitchFamily="34" charset="0"/>
              </a:endParaRPr>
            </a:p>
          </p:txBody>
        </p:sp>
      </p:grpSp>
      <p:grpSp>
        <p:nvGrpSpPr>
          <p:cNvPr id="23" name="群組 22">
            <a:extLst>
              <a:ext uri="{FF2B5EF4-FFF2-40B4-BE49-F238E27FC236}">
                <a16:creationId xmlns:a16="http://schemas.microsoft.com/office/drawing/2014/main" id="{8EAECA71-3D07-4927-9030-FF46A844FE3A}"/>
              </a:ext>
            </a:extLst>
          </p:cNvPr>
          <p:cNvGrpSpPr/>
          <p:nvPr/>
        </p:nvGrpSpPr>
        <p:grpSpPr>
          <a:xfrm>
            <a:off x="6051168" y="4021200"/>
            <a:ext cx="3534321" cy="2534225"/>
            <a:chOff x="6051168" y="4021200"/>
            <a:chExt cx="3534321" cy="2534225"/>
          </a:xfrm>
        </p:grpSpPr>
        <p:sp>
          <p:nvSpPr>
            <p:cNvPr id="7" name="Google Shape;233;p27">
              <a:extLst>
                <a:ext uri="{FF2B5EF4-FFF2-40B4-BE49-F238E27FC236}">
                  <a16:creationId xmlns:a16="http://schemas.microsoft.com/office/drawing/2014/main" id="{1E65F901-C21D-43A2-9F32-D2930EEE182A}"/>
                </a:ext>
              </a:extLst>
            </p:cNvPr>
            <p:cNvSpPr/>
            <p:nvPr/>
          </p:nvSpPr>
          <p:spPr>
            <a:xfrm rot="10800000" flipH="1">
              <a:off x="6057489" y="4021200"/>
              <a:ext cx="3528000" cy="2466000"/>
            </a:xfrm>
            <a:prstGeom prst="round1Rect">
              <a:avLst>
                <a:gd name="adj" fmla="val 16667"/>
              </a:avLst>
            </a:prstGeom>
            <a:noFill/>
            <a:ln w="38100" cap="flat" cmpd="sng">
              <a:solidFill>
                <a:srgbClr val="83AF9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8;p27">
              <a:extLst>
                <a:ext uri="{FF2B5EF4-FFF2-40B4-BE49-F238E27FC236}">
                  <a16:creationId xmlns:a16="http://schemas.microsoft.com/office/drawing/2014/main" id="{BA27CBCD-683C-4C69-95C6-C1F2CD95A4E2}"/>
                </a:ext>
              </a:extLst>
            </p:cNvPr>
            <p:cNvSpPr/>
            <p:nvPr/>
          </p:nvSpPr>
          <p:spPr>
            <a:xfrm rot="10800000">
              <a:off x="6051168" y="4040954"/>
              <a:ext cx="855130" cy="851634"/>
            </a:xfrm>
            <a:custGeom>
              <a:avLst/>
              <a:gdLst/>
              <a:ahLst/>
              <a:cxnLst/>
              <a:rect l="l" t="t" r="r" b="b"/>
              <a:pathLst>
                <a:path w="38385" h="38385" extrusionOk="0">
                  <a:moveTo>
                    <a:pt x="38384" y="1"/>
                  </a:moveTo>
                  <a:cubicBezTo>
                    <a:pt x="17185" y="1"/>
                    <a:pt x="0" y="17186"/>
                    <a:pt x="0" y="38385"/>
                  </a:cubicBezTo>
                  <a:lnTo>
                    <a:pt x="38384" y="38385"/>
                  </a:lnTo>
                  <a:lnTo>
                    <a:pt x="38384" y="1"/>
                  </a:lnTo>
                  <a:close/>
                </a:path>
              </a:pathLst>
            </a:custGeom>
            <a:solidFill>
              <a:srgbClr val="83AF97"/>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文字方塊 71">
              <a:extLst>
                <a:ext uri="{FF2B5EF4-FFF2-40B4-BE49-F238E27FC236}">
                  <a16:creationId xmlns:a16="http://schemas.microsoft.com/office/drawing/2014/main" id="{3B1C891A-3996-4FAD-B2B9-3F0430950CDB}"/>
                </a:ext>
              </a:extLst>
            </p:cNvPr>
            <p:cNvSpPr txBox="1"/>
            <p:nvPr/>
          </p:nvSpPr>
          <p:spPr>
            <a:xfrm>
              <a:off x="6150190" y="4025715"/>
              <a:ext cx="560813" cy="641378"/>
            </a:xfrm>
            <a:prstGeom prst="rect">
              <a:avLst/>
            </a:prstGeom>
            <a:noFill/>
          </p:spPr>
          <p:txBody>
            <a:bodyPr wrap="square" rtlCol="0">
              <a:spAutoFit/>
            </a:bodyPr>
            <a:lstStyle/>
            <a:p>
              <a:r>
                <a:rPr lang="en-US" altLang="zh-TW" sz="3600">
                  <a:solidFill>
                    <a:schemeClr val="bg1"/>
                  </a:solidFill>
                  <a:latin typeface="Segoe UI Black" panose="020B0A02040204020203" pitchFamily="34" charset="0"/>
                  <a:ea typeface="Segoe UI Black" panose="020B0A02040204020203" pitchFamily="34" charset="0"/>
                </a:rPr>
                <a:t>T</a:t>
              </a:r>
              <a:endParaRPr lang="zh-TW" altLang="en-US" sz="3600">
                <a:solidFill>
                  <a:schemeClr val="bg1"/>
                </a:solidFill>
                <a:latin typeface="Segoe UI Black" panose="020B0A02040204020203" pitchFamily="34" charset="0"/>
              </a:endParaRPr>
            </a:p>
          </p:txBody>
        </p:sp>
        <p:sp>
          <p:nvSpPr>
            <p:cNvPr id="75" name="Google Shape;239;p27">
              <a:extLst>
                <a:ext uri="{FF2B5EF4-FFF2-40B4-BE49-F238E27FC236}">
                  <a16:creationId xmlns:a16="http://schemas.microsoft.com/office/drawing/2014/main" id="{611393AD-CA87-4567-8250-FAB25E952838}"/>
                </a:ext>
              </a:extLst>
            </p:cNvPr>
            <p:cNvSpPr txBox="1">
              <a:spLocks/>
            </p:cNvSpPr>
            <p:nvPr/>
          </p:nvSpPr>
          <p:spPr>
            <a:xfrm>
              <a:off x="6202255" y="4721035"/>
              <a:ext cx="3229399" cy="183439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00000"/>
                </a:lnSpc>
                <a:buFont typeface="+mj-lt"/>
                <a:buAutoNum type="arabicPeriod"/>
              </a:pPr>
              <a:r>
                <a:rPr lang="zh-TW" altLang="en-US" sz="2200" b="1">
                  <a:solidFill>
                    <a:srgbClr val="645C4E"/>
                  </a:solidFill>
                  <a:latin typeface="微軟正黑體" panose="020B0604030504040204" pitchFamily="34" charset="-120"/>
                  <a:ea typeface="微軟正黑體" panose="020B0604030504040204" pitchFamily="34" charset="-120"/>
                </a:rPr>
                <a:t>電商與外送平台崛起</a:t>
              </a:r>
              <a:endParaRPr lang="en-US" altLang="zh-TW" sz="2200" b="1">
                <a:solidFill>
                  <a:srgbClr val="645C4E"/>
                </a:solidFill>
                <a:latin typeface="微軟正黑體" panose="020B0604030504040204" pitchFamily="34" charset="-120"/>
                <a:ea typeface="微軟正黑體" panose="020B0604030504040204" pitchFamily="34" charset="-120"/>
              </a:endParaRPr>
            </a:p>
            <a:p>
              <a:pPr marL="457200" indent="-457200">
                <a:lnSpc>
                  <a:spcPct val="100000"/>
                </a:lnSpc>
                <a:buFont typeface="+mj-lt"/>
                <a:buAutoNum type="arabicPeriod"/>
              </a:pPr>
              <a:r>
                <a:rPr lang="zh-TW" altLang="en-US" sz="2200" b="1">
                  <a:solidFill>
                    <a:srgbClr val="645C4E"/>
                  </a:solidFill>
                  <a:latin typeface="微軟正黑體" panose="020B0604030504040204" pitchFamily="34" charset="-120"/>
                  <a:ea typeface="微軟正黑體" panose="020B0604030504040204" pitchFamily="34" charset="-120"/>
                </a:rPr>
                <a:t>投入系統導入之廠商為數眾多</a:t>
              </a:r>
              <a:endParaRPr lang="en-US" altLang="zh-TW" sz="2200" b="1">
                <a:solidFill>
                  <a:srgbClr val="645C4E"/>
                </a:solidFill>
                <a:latin typeface="微軟正黑體" panose="020B0604030504040204" pitchFamily="34" charset="-120"/>
                <a:ea typeface="微軟正黑體" panose="020B0604030504040204" pitchFamily="34" charset="-120"/>
              </a:endParaRPr>
            </a:p>
          </p:txBody>
        </p:sp>
      </p:grpSp>
      <p:sp>
        <p:nvSpPr>
          <p:cNvPr id="64" name="Google Shape;1278;p71">
            <a:extLst>
              <a:ext uri="{FF2B5EF4-FFF2-40B4-BE49-F238E27FC236}">
                <a16:creationId xmlns:a16="http://schemas.microsoft.com/office/drawing/2014/main" id="{AC2D89F5-E739-457B-A922-F8ED6132A038}"/>
              </a:ext>
            </a:extLst>
          </p:cNvPr>
          <p:cNvSpPr/>
          <p:nvPr/>
        </p:nvSpPr>
        <p:spPr>
          <a:xfrm>
            <a:off x="1484119" y="-12783"/>
            <a:ext cx="9134095" cy="954107"/>
          </a:xfrm>
          <a:custGeom>
            <a:avLst/>
            <a:gdLst/>
            <a:ahLst/>
            <a:cxnLst/>
            <a:rect l="l" t="t" r="r" b="b"/>
            <a:pathLst>
              <a:path w="38212" h="10893" extrusionOk="0">
                <a:moveTo>
                  <a:pt x="2807" y="1"/>
                </a:moveTo>
                <a:cubicBezTo>
                  <a:pt x="1252" y="1"/>
                  <a:pt x="1" y="1252"/>
                  <a:pt x="1" y="2807"/>
                </a:cubicBezTo>
                <a:lnTo>
                  <a:pt x="1" y="8086"/>
                </a:lnTo>
                <a:cubicBezTo>
                  <a:pt x="1" y="9641"/>
                  <a:pt x="1252" y="10893"/>
                  <a:pt x="2807" y="10893"/>
                </a:cubicBezTo>
                <a:lnTo>
                  <a:pt x="35405" y="10893"/>
                </a:lnTo>
                <a:cubicBezTo>
                  <a:pt x="36960" y="10893"/>
                  <a:pt x="38212" y="9641"/>
                  <a:pt x="38212" y="8086"/>
                </a:cubicBezTo>
                <a:lnTo>
                  <a:pt x="38212" y="2807"/>
                </a:lnTo>
                <a:cubicBezTo>
                  <a:pt x="38212" y="1252"/>
                  <a:pt x="36960" y="1"/>
                  <a:pt x="35405" y="1"/>
                </a:cubicBezTo>
                <a:close/>
              </a:path>
            </a:pathLst>
          </a:custGeom>
          <a:noFill/>
          <a:ln>
            <a:noFill/>
          </a:ln>
        </p:spPr>
        <p:txBody>
          <a:bodyPr spcFirstLastPara="1" wrap="square" lIns="91425" tIns="91425" rIns="91425" bIns="91425" anchor="ctr" anchorCtr="0">
            <a:noAutofit/>
          </a:bodyPr>
          <a:lstStyle/>
          <a:p>
            <a:pPr lvl="0" algn="ctr"/>
            <a:r>
              <a:rPr lang="en-US" altLang="zh-TW" sz="4800" b="1" err="1">
                <a:solidFill>
                  <a:srgbClr val="83AF97"/>
                </a:solidFill>
                <a:latin typeface="Segoe UI Black"/>
                <a:ea typeface="Segoe UI Black"/>
                <a:cs typeface="Segoe UI Black"/>
              </a:rPr>
              <a:t>Farm</a:t>
            </a:r>
            <a:r>
              <a:rPr lang="en-US" altLang="zh-TW" sz="4800" b="1" err="1">
                <a:solidFill>
                  <a:srgbClr val="D7E593"/>
                </a:solidFill>
                <a:latin typeface="Segoe UI Black"/>
                <a:ea typeface="Segoe UI Black"/>
                <a:cs typeface="Segoe UI Black"/>
              </a:rPr>
              <a:t>In</a:t>
            </a:r>
            <a:r>
              <a:rPr lang="en-US" altLang="zh-TW" sz="4800" b="1">
                <a:solidFill>
                  <a:srgbClr val="D7E593"/>
                </a:solidFill>
                <a:latin typeface="Segoe UI Black"/>
                <a:ea typeface="Segoe UI Black"/>
                <a:cs typeface="Segoe UI Black"/>
              </a:rPr>
              <a:t> </a:t>
            </a:r>
            <a:r>
              <a:rPr lang="en-US" altLang="zh-TW" sz="4400" b="1">
                <a:solidFill>
                  <a:srgbClr val="B92121"/>
                </a:solidFill>
                <a:latin typeface="Segoe UI Black"/>
                <a:ea typeface="微軟正黑體"/>
                <a:cs typeface="Segoe UI Black"/>
              </a:rPr>
              <a:t>SWOT</a:t>
            </a:r>
            <a:r>
              <a:rPr lang="zh-TW" altLang="en-US" sz="4400" b="1">
                <a:solidFill>
                  <a:srgbClr val="B92121"/>
                </a:solidFill>
                <a:latin typeface="Segoe UI Black"/>
                <a:ea typeface="微軟正黑體"/>
                <a:cs typeface="Segoe UI Black"/>
              </a:rPr>
              <a:t>分析</a:t>
            </a:r>
          </a:p>
        </p:txBody>
      </p:sp>
      <p:grpSp>
        <p:nvGrpSpPr>
          <p:cNvPr id="125" name="群組 124">
            <a:extLst>
              <a:ext uri="{FF2B5EF4-FFF2-40B4-BE49-F238E27FC236}">
                <a16:creationId xmlns:a16="http://schemas.microsoft.com/office/drawing/2014/main" id="{549923B0-ECB5-4CFD-917B-D04003C99837}"/>
              </a:ext>
            </a:extLst>
          </p:cNvPr>
          <p:cNvGrpSpPr/>
          <p:nvPr/>
        </p:nvGrpSpPr>
        <p:grpSpPr>
          <a:xfrm>
            <a:off x="12326999" y="2257834"/>
            <a:ext cx="5427494" cy="2686590"/>
            <a:chOff x="-2066358" y="1917567"/>
            <a:chExt cx="6251562" cy="3201464"/>
          </a:xfrm>
        </p:grpSpPr>
        <p:grpSp>
          <p:nvGrpSpPr>
            <p:cNvPr id="83" name="群組 82">
              <a:extLst>
                <a:ext uri="{FF2B5EF4-FFF2-40B4-BE49-F238E27FC236}">
                  <a16:creationId xmlns:a16="http://schemas.microsoft.com/office/drawing/2014/main" id="{ADCEA70D-7A4C-488E-A31D-F2F90FDCD611}"/>
                </a:ext>
              </a:extLst>
            </p:cNvPr>
            <p:cNvGrpSpPr/>
            <p:nvPr/>
          </p:nvGrpSpPr>
          <p:grpSpPr>
            <a:xfrm>
              <a:off x="-2066358" y="1917567"/>
              <a:ext cx="6251562" cy="3201464"/>
              <a:chOff x="-1385073" y="1621662"/>
              <a:chExt cx="3582762" cy="3622689"/>
            </a:xfrm>
          </p:grpSpPr>
          <p:sp>
            <p:nvSpPr>
              <p:cNvPr id="76" name="矩形 75">
                <a:extLst>
                  <a:ext uri="{FF2B5EF4-FFF2-40B4-BE49-F238E27FC236}">
                    <a16:creationId xmlns:a16="http://schemas.microsoft.com/office/drawing/2014/main" id="{3C5084D5-7561-4399-B8DA-858566528FF5}"/>
                  </a:ext>
                </a:extLst>
              </p:cNvPr>
              <p:cNvSpPr/>
              <p:nvPr/>
            </p:nvSpPr>
            <p:spPr>
              <a:xfrm>
                <a:off x="-1385073" y="1857615"/>
                <a:ext cx="3430887" cy="3386736"/>
              </a:xfrm>
              <a:prstGeom prst="rect">
                <a:avLst/>
              </a:prstGeom>
              <a:solidFill>
                <a:srgbClr val="D7E5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645C4E"/>
                  </a:solidFill>
                </a:endParaRPr>
              </a:p>
            </p:txBody>
          </p:sp>
          <p:grpSp>
            <p:nvGrpSpPr>
              <p:cNvPr id="79" name="群組 78">
                <a:extLst>
                  <a:ext uri="{FF2B5EF4-FFF2-40B4-BE49-F238E27FC236}">
                    <a16:creationId xmlns:a16="http://schemas.microsoft.com/office/drawing/2014/main" id="{8BD5F38F-BA46-4773-A49F-BEF3F7FBA210}"/>
                  </a:ext>
                </a:extLst>
              </p:cNvPr>
              <p:cNvGrpSpPr/>
              <p:nvPr/>
            </p:nvGrpSpPr>
            <p:grpSpPr>
              <a:xfrm>
                <a:off x="82551" y="1621662"/>
                <a:ext cx="2115138" cy="709501"/>
                <a:chOff x="50051" y="1424354"/>
                <a:chExt cx="955460" cy="616989"/>
              </a:xfrm>
            </p:grpSpPr>
            <p:sp>
              <p:nvSpPr>
                <p:cNvPr id="80" name="矩形 79">
                  <a:extLst>
                    <a:ext uri="{FF2B5EF4-FFF2-40B4-BE49-F238E27FC236}">
                      <a16:creationId xmlns:a16="http://schemas.microsoft.com/office/drawing/2014/main" id="{1A96719B-76FE-45EA-B72A-1B2F93678E82}"/>
                    </a:ext>
                  </a:extLst>
                </p:cNvPr>
                <p:cNvSpPr/>
                <p:nvPr/>
              </p:nvSpPr>
              <p:spPr>
                <a:xfrm>
                  <a:off x="377478" y="1424354"/>
                  <a:ext cx="628033" cy="578600"/>
                </a:xfrm>
                <a:prstGeom prst="rect">
                  <a:avLst/>
                </a:prstGeom>
                <a:solidFill>
                  <a:srgbClr val="F6F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a:p>
              </p:txBody>
            </p:sp>
            <p:sp>
              <p:nvSpPr>
                <p:cNvPr id="81" name="Google Shape;134;p17">
                  <a:extLst>
                    <a:ext uri="{FF2B5EF4-FFF2-40B4-BE49-F238E27FC236}">
                      <a16:creationId xmlns:a16="http://schemas.microsoft.com/office/drawing/2014/main" id="{ED3BE9EA-0407-4639-9E63-7F837E8D5AC5}"/>
                    </a:ext>
                  </a:extLst>
                </p:cNvPr>
                <p:cNvSpPr txBox="1">
                  <a:spLocks/>
                </p:cNvSpPr>
                <p:nvPr/>
              </p:nvSpPr>
              <p:spPr>
                <a:xfrm>
                  <a:off x="50051" y="1463543"/>
                  <a:ext cx="932412" cy="5778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US" sz="3200" b="1">
                      <a:solidFill>
                        <a:srgbClr val="645C4E"/>
                      </a:solidFill>
                      <a:latin typeface="Segoe UI Black" panose="020B0A02040204020203" pitchFamily="34" charset="0"/>
                      <a:ea typeface="Segoe UI Black" panose="020B0A02040204020203" pitchFamily="34" charset="0"/>
                    </a:rPr>
                    <a:t>SO</a:t>
                  </a:r>
                  <a:r>
                    <a:rPr lang="zh-TW" altLang="en-US" sz="3200" b="1">
                      <a:solidFill>
                        <a:srgbClr val="645C4E"/>
                      </a:solidFill>
                      <a:latin typeface="Segoe UI Black" panose="020B0A02040204020203" pitchFamily="34" charset="0"/>
                      <a:ea typeface="Segoe UI Black" panose="020B0A02040204020203" pitchFamily="34" charset="0"/>
                    </a:rPr>
                    <a:t>策略</a:t>
                  </a:r>
                  <a:endParaRPr lang="es" sz="3200" b="1">
                    <a:solidFill>
                      <a:srgbClr val="645C4E"/>
                    </a:solidFill>
                    <a:latin typeface="Segoe UI Black" panose="020B0A02040204020203" pitchFamily="34" charset="0"/>
                    <a:ea typeface="Segoe UI Black" panose="020B0A02040204020203" pitchFamily="34" charset="0"/>
                  </a:endParaRPr>
                </a:p>
              </p:txBody>
            </p:sp>
          </p:grpSp>
          <p:sp>
            <p:nvSpPr>
              <p:cNvPr id="82" name="文字方塊 81">
                <a:extLst>
                  <a:ext uri="{FF2B5EF4-FFF2-40B4-BE49-F238E27FC236}">
                    <a16:creationId xmlns:a16="http://schemas.microsoft.com/office/drawing/2014/main" id="{57059C57-1A1D-4FB8-8487-CF5352F81395}"/>
                  </a:ext>
                </a:extLst>
              </p:cNvPr>
              <p:cNvSpPr txBox="1"/>
              <p:nvPr/>
            </p:nvSpPr>
            <p:spPr>
              <a:xfrm>
                <a:off x="-1199478" y="2543838"/>
                <a:ext cx="3181941" cy="1281495"/>
              </a:xfrm>
              <a:prstGeom prst="rect">
                <a:avLst/>
              </a:prstGeom>
              <a:noFill/>
            </p:spPr>
            <p:txBody>
              <a:bodyPr wrap="square" rtlCol="0">
                <a:spAutoFit/>
              </a:bodyPr>
              <a:lstStyle/>
              <a:p>
                <a:pPr algn="ctr">
                  <a:lnSpc>
                    <a:spcPct val="150000"/>
                  </a:lnSpc>
                </a:pPr>
                <a:r>
                  <a:rPr lang="zh-TW" altLang="zh-TW" sz="2400">
                    <a:solidFill>
                      <a:srgbClr val="645C4E"/>
                    </a:solidFill>
                    <a:latin typeface="微軟正黑體" panose="020B0604030504040204" pitchFamily="34" charset="-120"/>
                    <a:ea typeface="微軟正黑體" panose="020B0604030504040204" pitchFamily="34" charset="-120"/>
                  </a:rPr>
                  <a:t>藉由</a:t>
                </a:r>
                <a:r>
                  <a:rPr lang="en-US" altLang="zh-TW" sz="2400">
                    <a:solidFill>
                      <a:srgbClr val="645C4E"/>
                    </a:solidFill>
                    <a:latin typeface="微軟正黑體" panose="020B0604030504040204" pitchFamily="34" charset="-120"/>
                    <a:ea typeface="微軟正黑體" panose="020B0604030504040204" pitchFamily="34" charset="-120"/>
                  </a:rPr>
                  <a:t>App.</a:t>
                </a:r>
                <a:r>
                  <a:rPr lang="zh-TW" altLang="zh-TW" sz="2400">
                    <a:solidFill>
                      <a:srgbClr val="645C4E"/>
                    </a:solidFill>
                    <a:latin typeface="微軟正黑體" panose="020B0604030504040204" pitchFamily="34" charset="-120"/>
                    <a:ea typeface="微軟正黑體" panose="020B0604030504040204" pitchFamily="34" charset="-120"/>
                  </a:rPr>
                  <a:t>的行銷管道宣傳，</a:t>
                </a:r>
                <a:endParaRPr lang="en-US" altLang="zh-TW" sz="2400">
                  <a:solidFill>
                    <a:srgbClr val="645C4E"/>
                  </a:solidFill>
                  <a:latin typeface="微軟正黑體" panose="020B0604030504040204" pitchFamily="34" charset="-120"/>
                  <a:ea typeface="微軟正黑體" panose="020B0604030504040204" pitchFamily="34" charset="-120"/>
                </a:endParaRPr>
              </a:p>
              <a:p>
                <a:pPr algn="ctr">
                  <a:lnSpc>
                    <a:spcPct val="150000"/>
                  </a:lnSpc>
                </a:pPr>
                <a:r>
                  <a:rPr lang="zh-TW" altLang="zh-TW" sz="2400">
                    <a:solidFill>
                      <a:srgbClr val="645C4E"/>
                    </a:solidFill>
                    <a:latin typeface="微軟正黑體" panose="020B0604030504040204" pitchFamily="34" charset="-120"/>
                    <a:ea typeface="微軟正黑體" panose="020B0604030504040204" pitchFamily="34" charset="-120"/>
                  </a:rPr>
                  <a:t>以吸引喜歡無毒蔬果的潛在顧客 </a:t>
                </a:r>
                <a:endParaRPr lang="zh-TW" altLang="en-US" sz="2400">
                  <a:solidFill>
                    <a:srgbClr val="645C4E"/>
                  </a:solidFill>
                  <a:latin typeface="微軟正黑體" panose="020B0604030504040204" pitchFamily="34" charset="-120"/>
                  <a:ea typeface="微軟正黑體" panose="020B0604030504040204" pitchFamily="34" charset="-120"/>
                </a:endParaRPr>
              </a:p>
            </p:txBody>
          </p:sp>
        </p:grpSp>
        <p:cxnSp>
          <p:nvCxnSpPr>
            <p:cNvPr id="121" name="直線接點 120">
              <a:extLst>
                <a:ext uri="{FF2B5EF4-FFF2-40B4-BE49-F238E27FC236}">
                  <a16:creationId xmlns:a16="http://schemas.microsoft.com/office/drawing/2014/main" id="{2946EA69-62EA-41DE-81CD-97066CCA9E6D}"/>
                </a:ext>
              </a:extLst>
            </p:cNvPr>
            <p:cNvCxnSpPr>
              <a:cxnSpLocks/>
            </p:cNvCxnSpPr>
            <p:nvPr/>
          </p:nvCxnSpPr>
          <p:spPr>
            <a:xfrm>
              <a:off x="-1424395" y="3427797"/>
              <a:ext cx="4915932" cy="0"/>
            </a:xfrm>
            <a:prstGeom prst="line">
              <a:avLst/>
            </a:prstGeom>
            <a:ln w="28575" cap="flat" cmpd="sng" algn="ctr">
              <a:solidFill>
                <a:srgbClr val="83AF9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直線接點 122">
              <a:extLst>
                <a:ext uri="{FF2B5EF4-FFF2-40B4-BE49-F238E27FC236}">
                  <a16:creationId xmlns:a16="http://schemas.microsoft.com/office/drawing/2014/main" id="{E16BE6A0-6584-460C-8757-8EBDB811D19C}"/>
                </a:ext>
              </a:extLst>
            </p:cNvPr>
            <p:cNvCxnSpPr>
              <a:cxnSpLocks/>
            </p:cNvCxnSpPr>
            <p:nvPr/>
          </p:nvCxnSpPr>
          <p:spPr>
            <a:xfrm flipV="1">
              <a:off x="-1424394" y="4053771"/>
              <a:ext cx="4915931" cy="9861"/>
            </a:xfrm>
            <a:prstGeom prst="line">
              <a:avLst/>
            </a:prstGeom>
            <a:ln w="28575" cap="flat" cmpd="sng" algn="ctr">
              <a:solidFill>
                <a:srgbClr val="83AF9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22" name="群組 21">
            <a:extLst>
              <a:ext uri="{FF2B5EF4-FFF2-40B4-BE49-F238E27FC236}">
                <a16:creationId xmlns:a16="http://schemas.microsoft.com/office/drawing/2014/main" id="{2D2216FC-19F9-4356-8673-983C3DBA7146}"/>
              </a:ext>
            </a:extLst>
          </p:cNvPr>
          <p:cNvGrpSpPr/>
          <p:nvPr/>
        </p:nvGrpSpPr>
        <p:grpSpPr>
          <a:xfrm>
            <a:off x="2382635" y="4021200"/>
            <a:ext cx="3551572" cy="2466000"/>
            <a:chOff x="2382635" y="4021200"/>
            <a:chExt cx="3551572" cy="2466000"/>
          </a:xfrm>
        </p:grpSpPr>
        <p:sp>
          <p:nvSpPr>
            <p:cNvPr id="8" name="Google Shape;234;p27">
              <a:extLst>
                <a:ext uri="{FF2B5EF4-FFF2-40B4-BE49-F238E27FC236}">
                  <a16:creationId xmlns:a16="http://schemas.microsoft.com/office/drawing/2014/main" id="{DD73C888-0C1A-4D8A-ADAA-3AFAC3304226}"/>
                </a:ext>
              </a:extLst>
            </p:cNvPr>
            <p:cNvSpPr/>
            <p:nvPr/>
          </p:nvSpPr>
          <p:spPr>
            <a:xfrm rot="10800000">
              <a:off x="2382635" y="4021200"/>
              <a:ext cx="3528000" cy="2466000"/>
            </a:xfrm>
            <a:prstGeom prst="round1Rect">
              <a:avLst>
                <a:gd name="adj" fmla="val 16667"/>
              </a:avLst>
            </a:prstGeom>
            <a:noFill/>
            <a:ln w="38100" cap="flat" cmpd="sng">
              <a:solidFill>
                <a:srgbClr val="83AF9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7;p27">
              <a:extLst>
                <a:ext uri="{FF2B5EF4-FFF2-40B4-BE49-F238E27FC236}">
                  <a16:creationId xmlns:a16="http://schemas.microsoft.com/office/drawing/2014/main" id="{4D9A4860-32C0-44D0-A4C4-CEB2D87D5F99}"/>
                </a:ext>
              </a:extLst>
            </p:cNvPr>
            <p:cNvSpPr/>
            <p:nvPr/>
          </p:nvSpPr>
          <p:spPr>
            <a:xfrm rot="10800000" flipH="1">
              <a:off x="5047429" y="4031405"/>
              <a:ext cx="858210" cy="850646"/>
            </a:xfrm>
            <a:custGeom>
              <a:avLst/>
              <a:gdLst/>
              <a:ahLst/>
              <a:cxnLst/>
              <a:rect l="l" t="t" r="r" b="b"/>
              <a:pathLst>
                <a:path w="38385" h="38385" extrusionOk="0">
                  <a:moveTo>
                    <a:pt x="38384" y="1"/>
                  </a:moveTo>
                  <a:cubicBezTo>
                    <a:pt x="17185" y="1"/>
                    <a:pt x="0" y="17186"/>
                    <a:pt x="0" y="38385"/>
                  </a:cubicBezTo>
                  <a:lnTo>
                    <a:pt x="38384" y="38385"/>
                  </a:lnTo>
                  <a:lnTo>
                    <a:pt x="38384" y="1"/>
                  </a:lnTo>
                  <a:close/>
                </a:path>
              </a:pathLst>
            </a:custGeom>
            <a:solidFill>
              <a:srgbClr val="83AF97"/>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文字方塊 70">
              <a:extLst>
                <a:ext uri="{FF2B5EF4-FFF2-40B4-BE49-F238E27FC236}">
                  <a16:creationId xmlns:a16="http://schemas.microsoft.com/office/drawing/2014/main" id="{19569715-3AB3-4273-9EFF-08C60E6B3FAA}"/>
                </a:ext>
              </a:extLst>
            </p:cNvPr>
            <p:cNvSpPr txBox="1"/>
            <p:nvPr/>
          </p:nvSpPr>
          <p:spPr>
            <a:xfrm>
              <a:off x="5371374" y="4060776"/>
              <a:ext cx="562833" cy="640634"/>
            </a:xfrm>
            <a:prstGeom prst="rect">
              <a:avLst/>
            </a:prstGeom>
            <a:noFill/>
          </p:spPr>
          <p:txBody>
            <a:bodyPr wrap="square" rtlCol="0">
              <a:spAutoFit/>
            </a:bodyPr>
            <a:lstStyle/>
            <a:p>
              <a:r>
                <a:rPr lang="en-US" altLang="zh-TW" sz="3600" dirty="0">
                  <a:solidFill>
                    <a:schemeClr val="bg1"/>
                  </a:solidFill>
                  <a:latin typeface="Segoe UI Black" panose="020B0A02040204020203" pitchFamily="34" charset="0"/>
                  <a:ea typeface="Segoe UI Black" panose="020B0A02040204020203" pitchFamily="34" charset="0"/>
                </a:rPr>
                <a:t>O</a:t>
              </a:r>
              <a:endParaRPr lang="zh-TW" altLang="en-US" sz="3600" dirty="0">
                <a:solidFill>
                  <a:schemeClr val="bg1"/>
                </a:solidFill>
                <a:latin typeface="Segoe UI Black" panose="020B0A02040204020203" pitchFamily="34" charset="0"/>
              </a:endParaRPr>
            </a:p>
          </p:txBody>
        </p:sp>
        <p:sp>
          <p:nvSpPr>
            <p:cNvPr id="74" name="Google Shape;239;p27">
              <a:extLst>
                <a:ext uri="{FF2B5EF4-FFF2-40B4-BE49-F238E27FC236}">
                  <a16:creationId xmlns:a16="http://schemas.microsoft.com/office/drawing/2014/main" id="{2923A700-824C-4D73-A955-A16AC5A0682A}"/>
                </a:ext>
              </a:extLst>
            </p:cNvPr>
            <p:cNvSpPr txBox="1">
              <a:spLocks/>
            </p:cNvSpPr>
            <p:nvPr/>
          </p:nvSpPr>
          <p:spPr>
            <a:xfrm>
              <a:off x="2588701" y="4439836"/>
              <a:ext cx="3241032" cy="1832262"/>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00000"/>
                </a:lnSpc>
                <a:buFont typeface="+mj-lt"/>
                <a:buAutoNum type="arabicPeriod"/>
              </a:pPr>
              <a:r>
                <a:rPr lang="zh-TW" altLang="en-US" sz="2200" b="1" dirty="0">
                  <a:solidFill>
                    <a:srgbClr val="645C4E"/>
                  </a:solidFill>
                  <a:latin typeface="微軟正黑體" panose="020B0604030504040204" pitchFamily="34" charset="-120"/>
                  <a:ea typeface="微軟正黑體" panose="020B0604030504040204" pitchFamily="34" charset="-120"/>
                </a:rPr>
                <a:t>民眾健康意識</a:t>
              </a:r>
              <a:br>
                <a:rPr lang="en-US" altLang="zh-TW" sz="2200" b="1" dirty="0">
                  <a:solidFill>
                    <a:srgbClr val="645C4E"/>
                  </a:solidFill>
                  <a:latin typeface="微軟正黑體" panose="020B0604030504040204" pitchFamily="34" charset="-120"/>
                  <a:ea typeface="微軟正黑體" panose="020B0604030504040204" pitchFamily="34" charset="-120"/>
                </a:rPr>
              </a:br>
              <a:r>
                <a:rPr lang="zh-TW" altLang="en-US" sz="2200" b="1" dirty="0">
                  <a:solidFill>
                    <a:srgbClr val="645C4E"/>
                  </a:solidFill>
                  <a:latin typeface="微軟正黑體" panose="020B0604030504040204" pitchFamily="34" charset="-120"/>
                  <a:ea typeface="微軟正黑體" panose="020B0604030504040204" pitchFamily="34" charset="-120"/>
                </a:rPr>
                <a:t>逐漸抬頭，無毒蔬果市場潛力大</a:t>
              </a:r>
              <a:endParaRPr lang="en-US" altLang="zh-TW" sz="2200" b="1" dirty="0">
                <a:solidFill>
                  <a:srgbClr val="645C4E"/>
                </a:solidFill>
                <a:latin typeface="微軟正黑體" panose="020B0604030504040204" pitchFamily="34" charset="-120"/>
                <a:ea typeface="微軟正黑體" panose="020B0604030504040204" pitchFamily="34" charset="-120"/>
              </a:endParaRPr>
            </a:p>
            <a:p>
              <a:pPr marL="457200" indent="-457200">
                <a:lnSpc>
                  <a:spcPct val="100000"/>
                </a:lnSpc>
                <a:buFont typeface="+mj-lt"/>
                <a:buAutoNum type="arabicPeriod"/>
              </a:pPr>
              <a:r>
                <a:rPr lang="zh-TW" altLang="en-US" sz="2200" b="1" dirty="0">
                  <a:solidFill>
                    <a:srgbClr val="645C4E"/>
                  </a:solidFill>
                  <a:latin typeface="微軟正黑體" panose="020B0604030504040204" pitchFamily="34" charset="-120"/>
                  <a:ea typeface="微軟正黑體" panose="020B0604030504040204" pitchFamily="34" charset="-120"/>
                </a:rPr>
                <a:t>套裝</a:t>
              </a:r>
              <a:r>
                <a:rPr lang="en-US" altLang="zh-TW" sz="2200" b="1" dirty="0">
                  <a:solidFill>
                    <a:srgbClr val="645C4E"/>
                  </a:solidFill>
                  <a:latin typeface="微軟正黑體" panose="020B0604030504040204" pitchFamily="34" charset="-120"/>
                  <a:ea typeface="微軟正黑體" panose="020B0604030504040204" pitchFamily="34" charset="-120"/>
                </a:rPr>
                <a:t>POS</a:t>
              </a:r>
              <a:r>
                <a:rPr lang="zh-TW" altLang="en-US" sz="2200" b="1" dirty="0">
                  <a:solidFill>
                    <a:srgbClr val="645C4E"/>
                  </a:solidFill>
                  <a:latin typeface="微軟正黑體" panose="020B0604030504040204" pitchFamily="34" charset="-120"/>
                  <a:ea typeface="微軟正黑體" panose="020B0604030504040204" pitchFamily="34" charset="-120"/>
                </a:rPr>
                <a:t>系統客製化成本高</a:t>
              </a:r>
            </a:p>
          </p:txBody>
        </p:sp>
      </p:grpSp>
      <p:grpSp>
        <p:nvGrpSpPr>
          <p:cNvPr id="9" name="群組 8">
            <a:extLst>
              <a:ext uri="{FF2B5EF4-FFF2-40B4-BE49-F238E27FC236}">
                <a16:creationId xmlns:a16="http://schemas.microsoft.com/office/drawing/2014/main" id="{491A39F2-465F-4037-8582-85E4EE81BB63}"/>
              </a:ext>
            </a:extLst>
          </p:cNvPr>
          <p:cNvGrpSpPr/>
          <p:nvPr/>
        </p:nvGrpSpPr>
        <p:grpSpPr>
          <a:xfrm>
            <a:off x="12567765" y="3813042"/>
            <a:ext cx="5908318" cy="3101988"/>
            <a:chOff x="5391130" y="4911984"/>
            <a:chExt cx="5908318" cy="3101988"/>
          </a:xfrm>
        </p:grpSpPr>
        <p:grpSp>
          <p:nvGrpSpPr>
            <p:cNvPr id="3" name="群組 2">
              <a:extLst>
                <a:ext uri="{FF2B5EF4-FFF2-40B4-BE49-F238E27FC236}">
                  <a16:creationId xmlns:a16="http://schemas.microsoft.com/office/drawing/2014/main" id="{D2B7E281-3106-4B92-B4DD-2971FE8B7FF9}"/>
                </a:ext>
              </a:extLst>
            </p:cNvPr>
            <p:cNvGrpSpPr/>
            <p:nvPr/>
          </p:nvGrpSpPr>
          <p:grpSpPr>
            <a:xfrm>
              <a:off x="5391130" y="4911984"/>
              <a:ext cx="5908318" cy="3101988"/>
              <a:chOff x="3319155" y="5383356"/>
              <a:chExt cx="5908318" cy="3101988"/>
            </a:xfrm>
          </p:grpSpPr>
          <p:grpSp>
            <p:nvGrpSpPr>
              <p:cNvPr id="120" name="群組 119">
                <a:extLst>
                  <a:ext uri="{FF2B5EF4-FFF2-40B4-BE49-F238E27FC236}">
                    <a16:creationId xmlns:a16="http://schemas.microsoft.com/office/drawing/2014/main" id="{86B2A347-4B55-425B-BCB9-E460559C6488}"/>
                  </a:ext>
                </a:extLst>
              </p:cNvPr>
              <p:cNvGrpSpPr/>
              <p:nvPr/>
            </p:nvGrpSpPr>
            <p:grpSpPr>
              <a:xfrm>
                <a:off x="3319155" y="5601719"/>
                <a:ext cx="5702669" cy="2883625"/>
                <a:chOff x="7741891" y="2170884"/>
                <a:chExt cx="5702669" cy="3443304"/>
              </a:xfrm>
            </p:grpSpPr>
            <p:grpSp>
              <p:nvGrpSpPr>
                <p:cNvPr id="84" name="群組 83">
                  <a:extLst>
                    <a:ext uri="{FF2B5EF4-FFF2-40B4-BE49-F238E27FC236}">
                      <a16:creationId xmlns:a16="http://schemas.microsoft.com/office/drawing/2014/main" id="{73787D8E-3AFB-4084-A911-660E6D6B5051}"/>
                    </a:ext>
                  </a:extLst>
                </p:cNvPr>
                <p:cNvGrpSpPr/>
                <p:nvPr/>
              </p:nvGrpSpPr>
              <p:grpSpPr>
                <a:xfrm flipH="1">
                  <a:off x="7741891" y="2170884"/>
                  <a:ext cx="5702669" cy="3443304"/>
                  <a:chOff x="-1394287" y="1752933"/>
                  <a:chExt cx="3430887" cy="4095751"/>
                </a:xfrm>
              </p:grpSpPr>
              <p:sp>
                <p:nvSpPr>
                  <p:cNvPr id="85" name="矩形 84">
                    <a:extLst>
                      <a:ext uri="{FF2B5EF4-FFF2-40B4-BE49-F238E27FC236}">
                        <a16:creationId xmlns:a16="http://schemas.microsoft.com/office/drawing/2014/main" id="{3A598EFC-D5A4-4CE8-88F4-4238FAC80F1B}"/>
                      </a:ext>
                    </a:extLst>
                  </p:cNvPr>
                  <p:cNvSpPr/>
                  <p:nvPr/>
                </p:nvSpPr>
                <p:spPr>
                  <a:xfrm>
                    <a:off x="-1394287" y="1752933"/>
                    <a:ext cx="3430887" cy="4095751"/>
                  </a:xfrm>
                  <a:prstGeom prst="rect">
                    <a:avLst/>
                  </a:prstGeom>
                  <a:solidFill>
                    <a:srgbClr val="D7E5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645C4E"/>
                      </a:solidFill>
                    </a:endParaRPr>
                  </a:p>
                </p:txBody>
              </p:sp>
              <p:sp>
                <p:nvSpPr>
                  <p:cNvPr id="87" name="文字方塊 86">
                    <a:extLst>
                      <a:ext uri="{FF2B5EF4-FFF2-40B4-BE49-F238E27FC236}">
                        <a16:creationId xmlns:a16="http://schemas.microsoft.com/office/drawing/2014/main" id="{335E0621-94B7-486C-B135-07AC6C48C031}"/>
                      </a:ext>
                    </a:extLst>
                  </p:cNvPr>
                  <p:cNvSpPr txBox="1"/>
                  <p:nvPr/>
                </p:nvSpPr>
                <p:spPr>
                  <a:xfrm>
                    <a:off x="-1210333" y="2158213"/>
                    <a:ext cx="3045391" cy="3055130"/>
                  </a:xfrm>
                  <a:prstGeom prst="rect">
                    <a:avLst/>
                  </a:prstGeom>
                  <a:noFill/>
                </p:spPr>
                <p:txBody>
                  <a:bodyPr wrap="square" rtlCol="0">
                    <a:spAutoFit/>
                  </a:bodyPr>
                  <a:lstStyle/>
                  <a:p>
                    <a:pPr marL="457200" indent="-457200">
                      <a:lnSpc>
                        <a:spcPct val="150000"/>
                      </a:lnSpc>
                      <a:buFont typeface="+mj-lt"/>
                      <a:buAutoNum type="arabicPeriod"/>
                    </a:pPr>
                    <a:r>
                      <a:rPr lang="zh-TW" altLang="en-US" sz="2300">
                        <a:solidFill>
                          <a:srgbClr val="645C4E"/>
                        </a:solidFill>
                        <a:latin typeface="微軟正黑體" panose="020B0604030504040204" pitchFamily="34" charset="-120"/>
                        <a:ea typeface="微軟正黑體" panose="020B0604030504040204" pitchFamily="34" charset="-120"/>
                      </a:rPr>
                      <a:t>將</a:t>
                    </a:r>
                    <a:r>
                      <a:rPr lang="en-US" altLang="zh-TW" sz="2300">
                        <a:solidFill>
                          <a:srgbClr val="645C4E"/>
                        </a:solidFill>
                        <a:latin typeface="微軟正黑體" panose="020B0604030504040204" pitchFamily="34" charset="-120"/>
                        <a:ea typeface="微軟正黑體" panose="020B0604030504040204" pitchFamily="34" charset="-120"/>
                      </a:rPr>
                      <a:t>App.</a:t>
                    </a:r>
                    <a:r>
                      <a:rPr lang="zh-TW" altLang="en-US" sz="2300">
                        <a:solidFill>
                          <a:srgbClr val="645C4E"/>
                        </a:solidFill>
                        <a:latin typeface="微軟正黑體" panose="020B0604030504040204" pitchFamily="34" charset="-120"/>
                        <a:ea typeface="微軟正黑體" panose="020B0604030504040204" pitchFamily="34" charset="-120"/>
                      </a:rPr>
                      <a:t>設計為較友善年長消費者使用的介面</a:t>
                    </a:r>
                    <a:endParaRPr lang="en-US" altLang="zh-TW" sz="2300">
                      <a:solidFill>
                        <a:srgbClr val="645C4E"/>
                      </a:solidFill>
                      <a:latin typeface="微軟正黑體" panose="020B0604030504040204" pitchFamily="34" charset="-120"/>
                      <a:ea typeface="微軟正黑體" panose="020B0604030504040204" pitchFamily="34" charset="-120"/>
                    </a:endParaRPr>
                  </a:p>
                  <a:p>
                    <a:pPr marL="457200" indent="-457200">
                      <a:lnSpc>
                        <a:spcPct val="150000"/>
                      </a:lnSpc>
                      <a:buFont typeface="+mj-lt"/>
                      <a:buAutoNum type="arabicPeriod"/>
                    </a:pPr>
                    <a:r>
                      <a:rPr lang="zh-TW" altLang="en-US" sz="2300">
                        <a:solidFill>
                          <a:srgbClr val="645C4E"/>
                        </a:solidFill>
                        <a:latin typeface="微軟正黑體" panose="020B0604030504040204" pitchFamily="34" charset="-120"/>
                        <a:ea typeface="微軟正黑體" panose="020B0604030504040204" pitchFamily="34" charset="-120"/>
                      </a:rPr>
                      <a:t>將溫室所需之農用管理的功能</a:t>
                    </a:r>
                    <a:endParaRPr lang="en-US" altLang="zh-TW" sz="2300">
                      <a:solidFill>
                        <a:srgbClr val="645C4E"/>
                      </a:solidFill>
                      <a:latin typeface="微軟正黑體" panose="020B0604030504040204" pitchFamily="34" charset="-120"/>
                      <a:ea typeface="微軟正黑體" panose="020B0604030504040204" pitchFamily="34" charset="-120"/>
                    </a:endParaRPr>
                  </a:p>
                  <a:p>
                    <a:pPr>
                      <a:lnSpc>
                        <a:spcPct val="150000"/>
                      </a:lnSpc>
                    </a:pPr>
                    <a:r>
                      <a:rPr lang="zh-TW" altLang="en-US" sz="2300">
                        <a:solidFill>
                          <a:srgbClr val="645C4E"/>
                        </a:solidFill>
                        <a:latin typeface="微軟正黑體" panose="020B0604030504040204" pitchFamily="34" charset="-120"/>
                        <a:ea typeface="微軟正黑體" panose="020B0604030504040204" pitchFamily="34" charset="-120"/>
                      </a:rPr>
                      <a:t>      與本系統之</a:t>
                    </a:r>
                    <a:r>
                      <a:rPr lang="en-US" altLang="zh-TW" sz="2300">
                        <a:solidFill>
                          <a:srgbClr val="645C4E"/>
                        </a:solidFill>
                        <a:latin typeface="微軟正黑體" panose="020B0604030504040204" pitchFamily="34" charset="-120"/>
                        <a:ea typeface="微軟正黑體" panose="020B0604030504040204" pitchFamily="34" charset="-120"/>
                      </a:rPr>
                      <a:t>POS</a:t>
                    </a:r>
                    <a:r>
                      <a:rPr lang="zh-TW" altLang="en-US" sz="2300">
                        <a:solidFill>
                          <a:srgbClr val="645C4E"/>
                        </a:solidFill>
                        <a:latin typeface="微軟正黑體" panose="020B0604030504040204" pitchFamily="34" charset="-120"/>
                        <a:ea typeface="微軟正黑體" panose="020B0604030504040204" pitchFamily="34" charset="-120"/>
                      </a:rPr>
                      <a:t>做整合</a:t>
                    </a:r>
                  </a:p>
                </p:txBody>
              </p:sp>
            </p:grpSp>
            <p:cxnSp>
              <p:nvCxnSpPr>
                <p:cNvPr id="109" name="直線接點 108">
                  <a:extLst>
                    <a:ext uri="{FF2B5EF4-FFF2-40B4-BE49-F238E27FC236}">
                      <a16:creationId xmlns:a16="http://schemas.microsoft.com/office/drawing/2014/main" id="{A0AD3DB0-B897-4FDE-B252-A9BA63988C5F}"/>
                    </a:ext>
                  </a:extLst>
                </p:cNvPr>
                <p:cNvCxnSpPr>
                  <a:cxnSpLocks/>
                </p:cNvCxnSpPr>
                <p:nvPr/>
              </p:nvCxnSpPr>
              <p:spPr>
                <a:xfrm>
                  <a:off x="8123755" y="3295668"/>
                  <a:ext cx="3983533" cy="0"/>
                </a:xfrm>
                <a:prstGeom prst="line">
                  <a:avLst/>
                </a:prstGeom>
                <a:ln w="28575" cap="flat" cmpd="sng" algn="ctr">
                  <a:solidFill>
                    <a:srgbClr val="83AF9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2" name="直線接點 111">
                  <a:extLst>
                    <a:ext uri="{FF2B5EF4-FFF2-40B4-BE49-F238E27FC236}">
                      <a16:creationId xmlns:a16="http://schemas.microsoft.com/office/drawing/2014/main" id="{E6870294-BF1E-46B9-B0C5-D8F960C02280}"/>
                    </a:ext>
                  </a:extLst>
                </p:cNvPr>
                <p:cNvCxnSpPr>
                  <a:cxnSpLocks/>
                </p:cNvCxnSpPr>
                <p:nvPr/>
              </p:nvCxnSpPr>
              <p:spPr>
                <a:xfrm>
                  <a:off x="8123755" y="3876215"/>
                  <a:ext cx="3286367" cy="0"/>
                </a:xfrm>
                <a:prstGeom prst="line">
                  <a:avLst/>
                </a:prstGeom>
                <a:ln w="28575" cap="flat" cmpd="sng" algn="ctr">
                  <a:solidFill>
                    <a:srgbClr val="83AF9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 name="直線接點 113">
                  <a:extLst>
                    <a:ext uri="{FF2B5EF4-FFF2-40B4-BE49-F238E27FC236}">
                      <a16:creationId xmlns:a16="http://schemas.microsoft.com/office/drawing/2014/main" id="{DD9A773F-FD45-4438-A536-D0DB18C3BDE7}"/>
                    </a:ext>
                  </a:extLst>
                </p:cNvPr>
                <p:cNvCxnSpPr>
                  <a:cxnSpLocks/>
                </p:cNvCxnSpPr>
                <p:nvPr/>
              </p:nvCxnSpPr>
              <p:spPr>
                <a:xfrm>
                  <a:off x="8123755" y="4441981"/>
                  <a:ext cx="3842958" cy="0"/>
                </a:xfrm>
                <a:prstGeom prst="line">
                  <a:avLst/>
                </a:prstGeom>
                <a:ln w="28575" cap="flat" cmpd="sng" algn="ctr">
                  <a:solidFill>
                    <a:srgbClr val="83AF9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6" name="直線接點 115">
                  <a:extLst>
                    <a:ext uri="{FF2B5EF4-FFF2-40B4-BE49-F238E27FC236}">
                      <a16:creationId xmlns:a16="http://schemas.microsoft.com/office/drawing/2014/main" id="{C2728FD9-E2F4-4641-84E0-853364CC6521}"/>
                    </a:ext>
                  </a:extLst>
                </p:cNvPr>
                <p:cNvCxnSpPr>
                  <a:cxnSpLocks/>
                </p:cNvCxnSpPr>
                <p:nvPr/>
              </p:nvCxnSpPr>
              <p:spPr>
                <a:xfrm>
                  <a:off x="8123754" y="4998573"/>
                  <a:ext cx="3683933" cy="0"/>
                </a:xfrm>
                <a:prstGeom prst="line">
                  <a:avLst/>
                </a:prstGeom>
                <a:ln w="28575" cap="flat" cmpd="sng" algn="ctr">
                  <a:solidFill>
                    <a:srgbClr val="83AF9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07" name="矩形 106">
                <a:extLst>
                  <a:ext uri="{FF2B5EF4-FFF2-40B4-BE49-F238E27FC236}">
                    <a16:creationId xmlns:a16="http://schemas.microsoft.com/office/drawing/2014/main" id="{86BC140B-504A-4E29-8D0A-1836A4265958}"/>
                  </a:ext>
                </a:extLst>
              </p:cNvPr>
              <p:cNvSpPr/>
              <p:nvPr/>
            </p:nvSpPr>
            <p:spPr>
              <a:xfrm>
                <a:off x="6980543" y="5383356"/>
                <a:ext cx="2246930" cy="493429"/>
              </a:xfrm>
              <a:prstGeom prst="rect">
                <a:avLst/>
              </a:prstGeom>
              <a:solidFill>
                <a:srgbClr val="F6F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a:p>
            </p:txBody>
          </p:sp>
        </p:grpSp>
        <p:sp>
          <p:nvSpPr>
            <p:cNvPr id="110" name="Google Shape;134;p17">
              <a:extLst>
                <a:ext uri="{FF2B5EF4-FFF2-40B4-BE49-F238E27FC236}">
                  <a16:creationId xmlns:a16="http://schemas.microsoft.com/office/drawing/2014/main" id="{60FD9D1B-4630-451C-9C29-FAEE1F520915}"/>
                </a:ext>
              </a:extLst>
            </p:cNvPr>
            <p:cNvSpPr txBox="1">
              <a:spLocks/>
            </p:cNvSpPr>
            <p:nvPr/>
          </p:nvSpPr>
          <p:spPr>
            <a:xfrm>
              <a:off x="8079991" y="4955450"/>
              <a:ext cx="3126911" cy="492747"/>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US" sz="3200" b="1">
                  <a:solidFill>
                    <a:srgbClr val="645C4E"/>
                  </a:solidFill>
                  <a:latin typeface="Segoe UI Black" panose="020B0A02040204020203" pitchFamily="34" charset="0"/>
                  <a:ea typeface="Segoe UI Black" panose="020B0A02040204020203" pitchFamily="34" charset="0"/>
                </a:rPr>
                <a:t>WO</a:t>
              </a:r>
              <a:r>
                <a:rPr lang="zh-TW" altLang="en-US" sz="3200" b="1">
                  <a:solidFill>
                    <a:srgbClr val="645C4E"/>
                  </a:solidFill>
                  <a:latin typeface="Segoe UI Black" panose="020B0A02040204020203" pitchFamily="34" charset="0"/>
                  <a:ea typeface="Segoe UI Black" panose="020B0A02040204020203" pitchFamily="34" charset="0"/>
                </a:rPr>
                <a:t>策略</a:t>
              </a:r>
              <a:endParaRPr lang="es" sz="3200" b="1">
                <a:solidFill>
                  <a:srgbClr val="645C4E"/>
                </a:solidFill>
                <a:latin typeface="Segoe UI Black" panose="020B0A02040204020203" pitchFamily="34" charset="0"/>
                <a:ea typeface="Segoe UI Black" panose="020B0A02040204020203" pitchFamily="34" charset="0"/>
              </a:endParaRPr>
            </a:p>
          </p:txBody>
        </p:sp>
      </p:grpSp>
      <p:grpSp>
        <p:nvGrpSpPr>
          <p:cNvPr id="137" name="群組 136">
            <a:extLst>
              <a:ext uri="{FF2B5EF4-FFF2-40B4-BE49-F238E27FC236}">
                <a16:creationId xmlns:a16="http://schemas.microsoft.com/office/drawing/2014/main" id="{F2B7CC1C-CDBB-4559-9B30-D7EC69612B41}"/>
              </a:ext>
            </a:extLst>
          </p:cNvPr>
          <p:cNvGrpSpPr/>
          <p:nvPr/>
        </p:nvGrpSpPr>
        <p:grpSpPr>
          <a:xfrm>
            <a:off x="12656211" y="614915"/>
            <a:ext cx="6028043" cy="3268307"/>
            <a:chOff x="-35714" y="1854491"/>
            <a:chExt cx="6028043" cy="3452735"/>
          </a:xfrm>
        </p:grpSpPr>
        <p:grpSp>
          <p:nvGrpSpPr>
            <p:cNvPr id="90" name="群組 89">
              <a:extLst>
                <a:ext uri="{FF2B5EF4-FFF2-40B4-BE49-F238E27FC236}">
                  <a16:creationId xmlns:a16="http://schemas.microsoft.com/office/drawing/2014/main" id="{7D56742C-FFFC-40C8-9F72-56B55827C38D}"/>
                </a:ext>
              </a:extLst>
            </p:cNvPr>
            <p:cNvGrpSpPr/>
            <p:nvPr/>
          </p:nvGrpSpPr>
          <p:grpSpPr>
            <a:xfrm>
              <a:off x="-35714" y="1854491"/>
              <a:ext cx="6028043" cy="3452735"/>
              <a:chOff x="-828468" y="1531325"/>
              <a:chExt cx="3318617" cy="3907021"/>
            </a:xfrm>
          </p:grpSpPr>
          <p:sp>
            <p:nvSpPr>
              <p:cNvPr id="91" name="矩形 90">
                <a:extLst>
                  <a:ext uri="{FF2B5EF4-FFF2-40B4-BE49-F238E27FC236}">
                    <a16:creationId xmlns:a16="http://schemas.microsoft.com/office/drawing/2014/main" id="{878C3FF9-91B7-48EE-974F-6E1535863BD4}"/>
                  </a:ext>
                </a:extLst>
              </p:cNvPr>
              <p:cNvSpPr/>
              <p:nvPr/>
            </p:nvSpPr>
            <p:spPr>
              <a:xfrm>
                <a:off x="-828468" y="1752934"/>
                <a:ext cx="3155321" cy="3447163"/>
              </a:xfrm>
              <a:prstGeom prst="rect">
                <a:avLst/>
              </a:prstGeom>
              <a:solidFill>
                <a:srgbClr val="D7E5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645C4E"/>
                  </a:solidFill>
                </a:endParaRPr>
              </a:p>
            </p:txBody>
          </p:sp>
          <p:grpSp>
            <p:nvGrpSpPr>
              <p:cNvPr id="92" name="群組 91">
                <a:extLst>
                  <a:ext uri="{FF2B5EF4-FFF2-40B4-BE49-F238E27FC236}">
                    <a16:creationId xmlns:a16="http://schemas.microsoft.com/office/drawing/2014/main" id="{F551F48F-1A1B-42E4-ACB6-5C61A79BC0BD}"/>
                  </a:ext>
                </a:extLst>
              </p:cNvPr>
              <p:cNvGrpSpPr/>
              <p:nvPr/>
            </p:nvGrpSpPr>
            <p:grpSpPr>
              <a:xfrm>
                <a:off x="219838" y="1531325"/>
                <a:ext cx="2270311" cy="703386"/>
                <a:chOff x="112067" y="1345796"/>
                <a:chExt cx="1025555" cy="611671"/>
              </a:xfrm>
            </p:grpSpPr>
            <p:sp>
              <p:nvSpPr>
                <p:cNvPr id="94" name="矩形 93">
                  <a:extLst>
                    <a:ext uri="{FF2B5EF4-FFF2-40B4-BE49-F238E27FC236}">
                      <a16:creationId xmlns:a16="http://schemas.microsoft.com/office/drawing/2014/main" id="{90AB9E82-63E5-480B-8FB2-26913DD0F6F8}"/>
                    </a:ext>
                  </a:extLst>
                </p:cNvPr>
                <p:cNvSpPr/>
                <p:nvPr/>
              </p:nvSpPr>
              <p:spPr>
                <a:xfrm>
                  <a:off x="537309" y="1345796"/>
                  <a:ext cx="600313" cy="578601"/>
                </a:xfrm>
                <a:prstGeom prst="rect">
                  <a:avLst/>
                </a:prstGeom>
                <a:solidFill>
                  <a:srgbClr val="F6F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a:p>
              </p:txBody>
            </p:sp>
            <p:sp>
              <p:nvSpPr>
                <p:cNvPr id="95" name="Google Shape;134;p17">
                  <a:extLst>
                    <a:ext uri="{FF2B5EF4-FFF2-40B4-BE49-F238E27FC236}">
                      <a16:creationId xmlns:a16="http://schemas.microsoft.com/office/drawing/2014/main" id="{59E9EA97-4F44-4413-B7CB-78D5788BA7A4}"/>
                    </a:ext>
                  </a:extLst>
                </p:cNvPr>
                <p:cNvSpPr txBox="1">
                  <a:spLocks/>
                </p:cNvSpPr>
                <p:nvPr/>
              </p:nvSpPr>
              <p:spPr>
                <a:xfrm>
                  <a:off x="112067" y="1379666"/>
                  <a:ext cx="932412" cy="577801"/>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US" sz="3200" b="1">
                      <a:solidFill>
                        <a:srgbClr val="645C4E"/>
                      </a:solidFill>
                      <a:latin typeface="Segoe UI Black" panose="020B0A02040204020203" pitchFamily="34" charset="0"/>
                      <a:ea typeface="Segoe UI Black" panose="020B0A02040204020203" pitchFamily="34" charset="0"/>
                    </a:rPr>
                    <a:t>ST</a:t>
                  </a:r>
                  <a:r>
                    <a:rPr lang="zh-TW" altLang="en-US" sz="3200" b="1">
                      <a:solidFill>
                        <a:srgbClr val="645C4E"/>
                      </a:solidFill>
                      <a:latin typeface="Segoe UI Black" panose="020B0A02040204020203" pitchFamily="34" charset="0"/>
                      <a:ea typeface="Segoe UI Black" panose="020B0A02040204020203" pitchFamily="34" charset="0"/>
                    </a:rPr>
                    <a:t>策略</a:t>
                  </a:r>
                  <a:endParaRPr lang="es" sz="3200" b="1">
                    <a:solidFill>
                      <a:srgbClr val="645C4E"/>
                    </a:solidFill>
                    <a:latin typeface="Segoe UI Black" panose="020B0A02040204020203" pitchFamily="34" charset="0"/>
                    <a:ea typeface="Segoe UI Black" panose="020B0A02040204020203" pitchFamily="34" charset="0"/>
                  </a:endParaRPr>
                </a:p>
              </p:txBody>
            </p:sp>
          </p:grpSp>
          <p:sp>
            <p:nvSpPr>
              <p:cNvPr id="93" name="文字方塊 92">
                <a:extLst>
                  <a:ext uri="{FF2B5EF4-FFF2-40B4-BE49-F238E27FC236}">
                    <a16:creationId xmlns:a16="http://schemas.microsoft.com/office/drawing/2014/main" id="{272A48EB-4B60-4CE6-8162-C0F154D29851}"/>
                  </a:ext>
                </a:extLst>
              </p:cNvPr>
              <p:cNvSpPr txBox="1"/>
              <p:nvPr/>
            </p:nvSpPr>
            <p:spPr>
              <a:xfrm>
                <a:off x="-658436" y="2097746"/>
                <a:ext cx="2697924" cy="3340600"/>
              </a:xfrm>
              <a:prstGeom prst="rect">
                <a:avLst/>
              </a:prstGeom>
              <a:noFill/>
            </p:spPr>
            <p:txBody>
              <a:bodyPr wrap="square" rtlCol="0">
                <a:spAutoFit/>
              </a:bodyPr>
              <a:lstStyle/>
              <a:p>
                <a:pPr marL="457200" indent="-457200">
                  <a:lnSpc>
                    <a:spcPct val="150000"/>
                  </a:lnSpc>
                  <a:buFont typeface="+mj-lt"/>
                  <a:buAutoNum type="arabicPeriod"/>
                </a:pPr>
                <a:r>
                  <a:rPr lang="zh-TW" altLang="en-US" sz="2400">
                    <a:solidFill>
                      <a:srgbClr val="645C4E"/>
                    </a:solidFill>
                    <a:latin typeface="微軟正黑體" panose="020B0604030504040204" pitchFamily="34" charset="-120"/>
                    <a:ea typeface="微軟正黑體" panose="020B0604030504040204" pitchFamily="34" charset="-120"/>
                  </a:rPr>
                  <a:t>透過</a:t>
                </a:r>
                <a:r>
                  <a:rPr lang="en-US" altLang="zh-TW" sz="2400">
                    <a:solidFill>
                      <a:srgbClr val="645C4E"/>
                    </a:solidFill>
                    <a:latin typeface="微軟正黑體" panose="020B0604030504040204" pitchFamily="34" charset="-120"/>
                    <a:ea typeface="微軟正黑體" panose="020B0604030504040204" pitchFamily="34" charset="-120"/>
                  </a:rPr>
                  <a:t>App.</a:t>
                </a:r>
                <a:r>
                  <a:rPr lang="zh-TW" altLang="en-US" sz="2400">
                    <a:solidFill>
                      <a:srgbClr val="645C4E"/>
                    </a:solidFill>
                    <a:latin typeface="微軟正黑體" panose="020B0604030504040204" pitchFamily="34" charset="-120"/>
                    <a:ea typeface="微軟正黑體" panose="020B0604030504040204" pitchFamily="34" charset="-120"/>
                  </a:rPr>
                  <a:t>結合會員優惠，</a:t>
                </a:r>
                <a:endParaRPr lang="en-US" altLang="zh-TW" sz="2400">
                  <a:solidFill>
                    <a:srgbClr val="645C4E"/>
                  </a:solidFill>
                  <a:latin typeface="微軟正黑體" panose="020B0604030504040204" pitchFamily="34" charset="-120"/>
                  <a:ea typeface="微軟正黑體" panose="020B0604030504040204" pitchFamily="34" charset="-120"/>
                </a:endParaRPr>
              </a:p>
              <a:p>
                <a:pPr>
                  <a:lnSpc>
                    <a:spcPct val="150000"/>
                  </a:lnSpc>
                </a:pPr>
                <a:r>
                  <a:rPr lang="zh-TW" altLang="en-US" sz="2400">
                    <a:solidFill>
                      <a:srgbClr val="645C4E"/>
                    </a:solidFill>
                    <a:latin typeface="微軟正黑體" panose="020B0604030504040204" pitchFamily="34" charset="-120"/>
                    <a:ea typeface="微軟正黑體" panose="020B0604030504040204" pitchFamily="34" charset="-120"/>
                  </a:rPr>
                  <a:t>      吸引顧客並提高顧客忠誠度</a:t>
                </a:r>
              </a:p>
              <a:p>
                <a:pPr marL="457200" indent="-457200">
                  <a:lnSpc>
                    <a:spcPct val="150000"/>
                  </a:lnSpc>
                  <a:buFont typeface="+mj-lt"/>
                  <a:buAutoNum type="arabicPeriod" startAt="2"/>
                </a:pPr>
                <a:r>
                  <a:rPr lang="zh-TW" altLang="en-US" sz="2400">
                    <a:solidFill>
                      <a:srgbClr val="645C4E"/>
                    </a:solidFill>
                    <a:latin typeface="微軟正黑體" panose="020B0604030504040204" pitchFamily="34" charset="-120"/>
                    <a:ea typeface="微軟正黑體" panose="020B0604030504040204" pitchFamily="34" charset="-120"/>
                  </a:rPr>
                  <a:t>以本系統與溫室流程高度契合的特點提升本系統的競爭力</a:t>
                </a:r>
              </a:p>
              <a:p>
                <a:pPr marL="457200" indent="-457200">
                  <a:lnSpc>
                    <a:spcPct val="150000"/>
                  </a:lnSpc>
                  <a:buFont typeface="+mj-lt"/>
                  <a:buAutoNum type="arabicPeriod" startAt="2"/>
                </a:pPr>
                <a:endParaRPr lang="zh-TW" altLang="en-US" sz="2400">
                  <a:solidFill>
                    <a:srgbClr val="645C4E"/>
                  </a:solidFill>
                  <a:latin typeface="微軟正黑體" panose="020B0604030504040204" pitchFamily="34" charset="-120"/>
                  <a:ea typeface="微軟正黑體" panose="020B0604030504040204" pitchFamily="34" charset="-120"/>
                </a:endParaRPr>
              </a:p>
            </p:txBody>
          </p:sp>
        </p:grpSp>
        <p:cxnSp>
          <p:nvCxnSpPr>
            <p:cNvPr id="126" name="直線接點 125">
              <a:extLst>
                <a:ext uri="{FF2B5EF4-FFF2-40B4-BE49-F238E27FC236}">
                  <a16:creationId xmlns:a16="http://schemas.microsoft.com/office/drawing/2014/main" id="{30F79953-99CC-476C-B7B0-21EB9D41E5A7}"/>
                </a:ext>
              </a:extLst>
            </p:cNvPr>
            <p:cNvCxnSpPr>
              <a:cxnSpLocks/>
            </p:cNvCxnSpPr>
            <p:nvPr/>
          </p:nvCxnSpPr>
          <p:spPr>
            <a:xfrm>
              <a:off x="273137" y="2963612"/>
              <a:ext cx="4627963" cy="0"/>
            </a:xfrm>
            <a:prstGeom prst="line">
              <a:avLst/>
            </a:prstGeom>
            <a:ln w="28575" cap="flat" cmpd="sng" algn="ctr">
              <a:solidFill>
                <a:srgbClr val="83AF9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8" name="直線接點 127">
              <a:extLst>
                <a:ext uri="{FF2B5EF4-FFF2-40B4-BE49-F238E27FC236}">
                  <a16:creationId xmlns:a16="http://schemas.microsoft.com/office/drawing/2014/main" id="{13D3C746-0933-4D2F-B923-7D6678293417}"/>
                </a:ext>
              </a:extLst>
            </p:cNvPr>
            <p:cNvCxnSpPr>
              <a:cxnSpLocks/>
            </p:cNvCxnSpPr>
            <p:nvPr/>
          </p:nvCxnSpPr>
          <p:spPr>
            <a:xfrm>
              <a:off x="268999" y="3489250"/>
              <a:ext cx="3797214" cy="0"/>
            </a:xfrm>
            <a:prstGeom prst="line">
              <a:avLst/>
            </a:prstGeom>
            <a:ln w="28575" cap="flat" cmpd="sng" algn="ctr">
              <a:solidFill>
                <a:srgbClr val="83AF9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2" name="直線接點 131">
              <a:extLst>
                <a:ext uri="{FF2B5EF4-FFF2-40B4-BE49-F238E27FC236}">
                  <a16:creationId xmlns:a16="http://schemas.microsoft.com/office/drawing/2014/main" id="{75E9B603-D1B1-4924-807F-F395D6F6C83B}"/>
                </a:ext>
              </a:extLst>
            </p:cNvPr>
            <p:cNvCxnSpPr>
              <a:cxnSpLocks/>
            </p:cNvCxnSpPr>
            <p:nvPr/>
          </p:nvCxnSpPr>
          <p:spPr>
            <a:xfrm>
              <a:off x="249434" y="4051506"/>
              <a:ext cx="4627963" cy="0"/>
            </a:xfrm>
            <a:prstGeom prst="line">
              <a:avLst/>
            </a:prstGeom>
            <a:ln w="28575" cap="flat" cmpd="sng" algn="ctr">
              <a:solidFill>
                <a:srgbClr val="83AF9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3" name="直線接點 132">
              <a:extLst>
                <a:ext uri="{FF2B5EF4-FFF2-40B4-BE49-F238E27FC236}">
                  <a16:creationId xmlns:a16="http://schemas.microsoft.com/office/drawing/2014/main" id="{8515B495-B7E7-45C7-B241-2634A4315BE1}"/>
                </a:ext>
              </a:extLst>
            </p:cNvPr>
            <p:cNvCxnSpPr>
              <a:cxnSpLocks/>
            </p:cNvCxnSpPr>
            <p:nvPr/>
          </p:nvCxnSpPr>
          <p:spPr>
            <a:xfrm>
              <a:off x="349408" y="4650576"/>
              <a:ext cx="4273397" cy="0"/>
            </a:xfrm>
            <a:prstGeom prst="line">
              <a:avLst/>
            </a:prstGeom>
            <a:ln w="28575" cap="flat" cmpd="sng" algn="ctr">
              <a:solidFill>
                <a:srgbClr val="83AF9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5" name="群組 14">
            <a:extLst>
              <a:ext uri="{FF2B5EF4-FFF2-40B4-BE49-F238E27FC236}">
                <a16:creationId xmlns:a16="http://schemas.microsoft.com/office/drawing/2014/main" id="{D4FE499E-A610-4C93-A90F-4B46A69AD434}"/>
              </a:ext>
            </a:extLst>
          </p:cNvPr>
          <p:cNvGrpSpPr/>
          <p:nvPr/>
        </p:nvGrpSpPr>
        <p:grpSpPr>
          <a:xfrm>
            <a:off x="12623615" y="1955211"/>
            <a:ext cx="6014279" cy="4450019"/>
            <a:chOff x="3143479" y="6262516"/>
            <a:chExt cx="6014279" cy="4450019"/>
          </a:xfrm>
        </p:grpSpPr>
        <p:grpSp>
          <p:nvGrpSpPr>
            <p:cNvPr id="108" name="群組 107">
              <a:extLst>
                <a:ext uri="{FF2B5EF4-FFF2-40B4-BE49-F238E27FC236}">
                  <a16:creationId xmlns:a16="http://schemas.microsoft.com/office/drawing/2014/main" id="{DB331941-E2D9-4E4D-8D8A-C059BAEDFA6E}"/>
                </a:ext>
              </a:extLst>
            </p:cNvPr>
            <p:cNvGrpSpPr/>
            <p:nvPr/>
          </p:nvGrpSpPr>
          <p:grpSpPr>
            <a:xfrm>
              <a:off x="3143479" y="6262516"/>
              <a:ext cx="5678646" cy="4450019"/>
              <a:chOff x="7673476" y="1252330"/>
              <a:chExt cx="5678646" cy="4450019"/>
            </a:xfrm>
          </p:grpSpPr>
          <p:sp>
            <p:nvSpPr>
              <p:cNvPr id="77" name="文字方塊 76">
                <a:extLst>
                  <a:ext uri="{FF2B5EF4-FFF2-40B4-BE49-F238E27FC236}">
                    <a16:creationId xmlns:a16="http://schemas.microsoft.com/office/drawing/2014/main" id="{2895899C-4A15-4513-A9E6-F944ED100C61}"/>
                  </a:ext>
                </a:extLst>
              </p:cNvPr>
              <p:cNvSpPr txBox="1"/>
              <p:nvPr/>
            </p:nvSpPr>
            <p:spPr>
              <a:xfrm>
                <a:off x="9770676" y="1252330"/>
                <a:ext cx="184731" cy="369332"/>
              </a:xfrm>
              <a:prstGeom prst="rect">
                <a:avLst/>
              </a:prstGeom>
              <a:noFill/>
            </p:spPr>
            <p:txBody>
              <a:bodyPr wrap="none" rtlCol="0">
                <a:spAutoFit/>
              </a:bodyPr>
              <a:lstStyle/>
              <a:p>
                <a:endParaRPr lang="zh-TW" altLang="en-US"/>
              </a:p>
            </p:txBody>
          </p:sp>
          <p:grpSp>
            <p:nvGrpSpPr>
              <p:cNvPr id="96" name="群組 95">
                <a:extLst>
                  <a:ext uri="{FF2B5EF4-FFF2-40B4-BE49-F238E27FC236}">
                    <a16:creationId xmlns:a16="http://schemas.microsoft.com/office/drawing/2014/main" id="{10943BE1-3CE4-41BF-A44D-782D3D2822D5}"/>
                  </a:ext>
                </a:extLst>
              </p:cNvPr>
              <p:cNvGrpSpPr/>
              <p:nvPr/>
            </p:nvGrpSpPr>
            <p:grpSpPr>
              <a:xfrm flipH="1">
                <a:off x="7673476" y="2907865"/>
                <a:ext cx="5678646" cy="2794484"/>
                <a:chOff x="-1394287" y="2686522"/>
                <a:chExt cx="3430887" cy="3162162"/>
              </a:xfrm>
            </p:grpSpPr>
            <p:sp>
              <p:nvSpPr>
                <p:cNvPr id="97" name="矩形 96">
                  <a:extLst>
                    <a:ext uri="{FF2B5EF4-FFF2-40B4-BE49-F238E27FC236}">
                      <a16:creationId xmlns:a16="http://schemas.microsoft.com/office/drawing/2014/main" id="{A0DB6663-4114-4606-8BA7-887258A2B2E8}"/>
                    </a:ext>
                  </a:extLst>
                </p:cNvPr>
                <p:cNvSpPr/>
                <p:nvPr/>
              </p:nvSpPr>
              <p:spPr>
                <a:xfrm>
                  <a:off x="-1394287" y="2686522"/>
                  <a:ext cx="3430887" cy="3162162"/>
                </a:xfrm>
                <a:prstGeom prst="rect">
                  <a:avLst/>
                </a:prstGeom>
                <a:solidFill>
                  <a:srgbClr val="D7E5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645C4E"/>
                    </a:solidFill>
                  </a:endParaRPr>
                </a:p>
              </p:txBody>
            </p:sp>
            <p:sp>
              <p:nvSpPr>
                <p:cNvPr id="99" name="文字方塊 98">
                  <a:extLst>
                    <a:ext uri="{FF2B5EF4-FFF2-40B4-BE49-F238E27FC236}">
                      <a16:creationId xmlns:a16="http://schemas.microsoft.com/office/drawing/2014/main" id="{5FCCBABD-6B05-4F7D-AFE1-6DD32318C6A8}"/>
                    </a:ext>
                  </a:extLst>
                </p:cNvPr>
                <p:cNvSpPr txBox="1"/>
                <p:nvPr/>
              </p:nvSpPr>
              <p:spPr>
                <a:xfrm>
                  <a:off x="-1102105" y="3595314"/>
                  <a:ext cx="2782992" cy="1281495"/>
                </a:xfrm>
                <a:prstGeom prst="rect">
                  <a:avLst/>
                </a:prstGeom>
                <a:noFill/>
              </p:spPr>
              <p:txBody>
                <a:bodyPr wrap="square" rtlCol="0">
                  <a:spAutoFit/>
                </a:bodyPr>
                <a:lstStyle/>
                <a:p>
                  <a:pPr algn="ctr">
                    <a:lnSpc>
                      <a:spcPct val="150000"/>
                    </a:lnSpc>
                  </a:pPr>
                  <a:r>
                    <a:rPr lang="zh-TW" altLang="en-US" sz="2400">
                      <a:solidFill>
                        <a:srgbClr val="645C4E"/>
                      </a:solidFill>
                      <a:latin typeface="微軟正黑體" panose="020B0604030504040204" pitchFamily="34" charset="-120"/>
                      <a:ea typeface="微軟正黑體" panose="020B0604030504040204" pitchFamily="34" charset="-120"/>
                    </a:rPr>
                    <a:t>將本系統比市售農用管理系統</a:t>
                  </a:r>
                  <a:endParaRPr lang="en-US" altLang="zh-TW" sz="2400">
                    <a:solidFill>
                      <a:srgbClr val="645C4E"/>
                    </a:solidFill>
                    <a:latin typeface="微軟正黑體" panose="020B0604030504040204" pitchFamily="34" charset="-120"/>
                    <a:ea typeface="微軟正黑體" panose="020B0604030504040204" pitchFamily="34" charset="-120"/>
                  </a:endParaRPr>
                </a:p>
                <a:p>
                  <a:pPr algn="ctr">
                    <a:lnSpc>
                      <a:spcPct val="150000"/>
                    </a:lnSpc>
                  </a:pPr>
                  <a:r>
                    <a:rPr lang="zh-TW" altLang="en-US" sz="2400">
                      <a:solidFill>
                        <a:srgbClr val="645C4E"/>
                      </a:solidFill>
                      <a:latin typeface="微軟正黑體" panose="020B0604030504040204" pitchFamily="34" charset="-120"/>
                      <a:ea typeface="微軟正黑體" panose="020B0604030504040204" pitchFamily="34" charset="-120"/>
                    </a:rPr>
                    <a:t>所缺少之功能補足以增加競爭力</a:t>
                  </a:r>
                </a:p>
              </p:txBody>
            </p:sp>
          </p:grpSp>
          <p:cxnSp>
            <p:nvCxnSpPr>
              <p:cNvPr id="102" name="直線接點 101">
                <a:extLst>
                  <a:ext uri="{FF2B5EF4-FFF2-40B4-BE49-F238E27FC236}">
                    <a16:creationId xmlns:a16="http://schemas.microsoft.com/office/drawing/2014/main" id="{587818E1-AB5F-4F46-9EA8-CE35DCD9F10E}"/>
                  </a:ext>
                </a:extLst>
              </p:cNvPr>
              <p:cNvCxnSpPr>
                <a:cxnSpLocks/>
              </p:cNvCxnSpPr>
              <p:nvPr/>
            </p:nvCxnSpPr>
            <p:spPr>
              <a:xfrm>
                <a:off x="8389007" y="4328571"/>
                <a:ext cx="4358394" cy="0"/>
              </a:xfrm>
              <a:prstGeom prst="line">
                <a:avLst/>
              </a:prstGeom>
              <a:ln w="28575" cap="flat" cmpd="sng" algn="ctr">
                <a:solidFill>
                  <a:srgbClr val="83AF9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3" name="直線接點 102">
                <a:extLst>
                  <a:ext uri="{FF2B5EF4-FFF2-40B4-BE49-F238E27FC236}">
                    <a16:creationId xmlns:a16="http://schemas.microsoft.com/office/drawing/2014/main" id="{12BE5124-0A36-443E-9576-DE58C81EA162}"/>
                  </a:ext>
                </a:extLst>
              </p:cNvPr>
              <p:cNvCxnSpPr>
                <a:cxnSpLocks/>
              </p:cNvCxnSpPr>
              <p:nvPr/>
            </p:nvCxnSpPr>
            <p:spPr>
              <a:xfrm>
                <a:off x="8389007" y="4844298"/>
                <a:ext cx="4358394" cy="0"/>
              </a:xfrm>
              <a:prstGeom prst="line">
                <a:avLst/>
              </a:prstGeom>
              <a:ln w="28575" cap="flat" cmpd="sng" algn="ctr">
                <a:solidFill>
                  <a:srgbClr val="83AF9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81" name="矩形 180">
              <a:extLst>
                <a:ext uri="{FF2B5EF4-FFF2-40B4-BE49-F238E27FC236}">
                  <a16:creationId xmlns:a16="http://schemas.microsoft.com/office/drawing/2014/main" id="{7D5A295F-BBEF-4228-B4E0-BF643B1413E0}"/>
                </a:ext>
              </a:extLst>
            </p:cNvPr>
            <p:cNvSpPr/>
            <p:nvPr/>
          </p:nvSpPr>
          <p:spPr>
            <a:xfrm>
              <a:off x="6743835" y="7658866"/>
              <a:ext cx="2413923" cy="556585"/>
            </a:xfrm>
            <a:prstGeom prst="rect">
              <a:avLst/>
            </a:prstGeom>
            <a:solidFill>
              <a:srgbClr val="F6F1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a:p>
          </p:txBody>
        </p:sp>
        <p:sp>
          <p:nvSpPr>
            <p:cNvPr id="182" name="Google Shape;134;p17">
              <a:extLst>
                <a:ext uri="{FF2B5EF4-FFF2-40B4-BE49-F238E27FC236}">
                  <a16:creationId xmlns:a16="http://schemas.microsoft.com/office/drawing/2014/main" id="{7F9ECFDB-8952-4B61-A4E9-B4E84F19A022}"/>
                </a:ext>
              </a:extLst>
            </p:cNvPr>
            <p:cNvSpPr txBox="1">
              <a:spLocks/>
            </p:cNvSpPr>
            <p:nvPr/>
          </p:nvSpPr>
          <p:spPr>
            <a:xfrm>
              <a:off x="5033892" y="7691447"/>
              <a:ext cx="3749328" cy="555816"/>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US" altLang="zh-TW" sz="3200" b="1">
                  <a:solidFill>
                    <a:srgbClr val="645C4E"/>
                  </a:solidFill>
                  <a:latin typeface="Segoe UI Black" panose="020B0A02040204020203" pitchFamily="34" charset="0"/>
                  <a:ea typeface="Segoe UI Black" panose="020B0A02040204020203" pitchFamily="34" charset="0"/>
                </a:rPr>
                <a:t>WT</a:t>
              </a:r>
              <a:r>
                <a:rPr lang="zh-TW" altLang="en-US" sz="3200" b="1">
                  <a:solidFill>
                    <a:srgbClr val="645C4E"/>
                  </a:solidFill>
                  <a:latin typeface="Segoe UI Black" panose="020B0A02040204020203" pitchFamily="34" charset="0"/>
                  <a:ea typeface="Segoe UI Black" panose="020B0A02040204020203" pitchFamily="34" charset="0"/>
                </a:rPr>
                <a:t>策略</a:t>
              </a:r>
              <a:endParaRPr lang="es" sz="3200" b="1">
                <a:solidFill>
                  <a:srgbClr val="645C4E"/>
                </a:solidFill>
                <a:latin typeface="Segoe UI Black" panose="020B0A02040204020203" pitchFamily="34" charset="0"/>
                <a:ea typeface="Segoe UI Black" panose="020B0A02040204020203" pitchFamily="34" charset="0"/>
              </a:endParaRPr>
            </a:p>
          </p:txBody>
        </p:sp>
      </p:grpSp>
      <p:sp>
        <p:nvSpPr>
          <p:cNvPr id="12" name="投影片編號版面配置區 11">
            <a:extLst>
              <a:ext uri="{FF2B5EF4-FFF2-40B4-BE49-F238E27FC236}">
                <a16:creationId xmlns:a16="http://schemas.microsoft.com/office/drawing/2014/main" id="{16E2D8DC-2B33-4328-9EAC-0E90B45E84BA}"/>
              </a:ext>
            </a:extLst>
          </p:cNvPr>
          <p:cNvSpPr>
            <a:spLocks noGrp="1"/>
          </p:cNvSpPr>
          <p:nvPr>
            <p:ph type="sldNum" sz="quarter" idx="12"/>
          </p:nvPr>
        </p:nvSpPr>
        <p:spPr/>
        <p:txBody>
          <a:bodyPr/>
          <a:lstStyle/>
          <a:p>
            <a:fld id="{E0D849EB-583D-4959-852A-AB54E4E329B4}" type="slidenum">
              <a:rPr lang="zh-TW" altLang="en-US" smtClean="0"/>
              <a:t>24</a:t>
            </a:fld>
            <a:endParaRPr lang="zh-TW" altLang="en-US"/>
          </a:p>
        </p:txBody>
      </p:sp>
    </p:spTree>
    <p:extLst>
      <p:ext uri="{BB962C8B-B14F-4D97-AF65-F5344CB8AC3E}">
        <p14:creationId xmlns:p14="http://schemas.microsoft.com/office/powerpoint/2010/main" val="561651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endCondLst>
                                    <p:cond evt="onNext" delay="0">
                                      <p:tgtEl>
                                        <p:sldTgt/>
                                      </p:tgtEl>
                                    </p:cond>
                                  </p:endCondLst>
                                  <p:childTnLst>
                                    <p:set>
                                      <p:cBhvr>
                                        <p:cTn id="6" dur="indefinite"/>
                                        <p:tgtEl>
                                          <p:spTgt spid="22"/>
                                        </p:tgtEl>
                                        <p:attrNameLst>
                                          <p:attrName>style.opacity</p:attrName>
                                        </p:attrNameLst>
                                      </p:cBhvr>
                                      <p:to>
                                        <p:strVal val="0.25"/>
                                      </p:to>
                                    </p:set>
                                    <p:animEffect filter="image" prLst="opacity: 0.25">
                                      <p:cBhvr rctx="IE">
                                        <p:cTn id="7" dur="indefinite"/>
                                        <p:tgtEl>
                                          <p:spTgt spid="22"/>
                                        </p:tgtEl>
                                      </p:cBhvr>
                                    </p:animEffect>
                                  </p:childTnLst>
                                </p:cTn>
                              </p:par>
                              <p:par>
                                <p:cTn id="8" presetID="9" presetClass="emph" presetSubtype="0" nodeType="withEffect">
                                  <p:stCondLst>
                                    <p:cond delay="0"/>
                                  </p:stCondLst>
                                  <p:endCondLst>
                                    <p:cond evt="onNext" delay="0">
                                      <p:tgtEl>
                                        <p:sldTgt/>
                                      </p:tgtEl>
                                    </p:cond>
                                  </p:endCondLst>
                                  <p:childTnLst>
                                    <p:set>
                                      <p:cBhvr>
                                        <p:cTn id="9" dur="indefinite"/>
                                        <p:tgtEl>
                                          <p:spTgt spid="23"/>
                                        </p:tgtEl>
                                        <p:attrNameLst>
                                          <p:attrName>style.opacity</p:attrName>
                                        </p:attrNameLst>
                                      </p:cBhvr>
                                      <p:to>
                                        <p:strVal val="0.25"/>
                                      </p:to>
                                    </p:set>
                                    <p:animEffect filter="image" prLst="opacity: 0.25">
                                      <p:cBhvr rctx="IE">
                                        <p:cTn id="10" dur="indefinite"/>
                                        <p:tgtEl>
                                          <p:spTgt spid="23"/>
                                        </p:tgtEl>
                                      </p:cBhvr>
                                    </p:animEffect>
                                  </p:childTnLst>
                                </p:cTn>
                              </p:par>
                              <p:par>
                                <p:cTn id="11" presetID="9" presetClass="emph" presetSubtype="0" nodeType="withEffect">
                                  <p:stCondLst>
                                    <p:cond delay="0"/>
                                  </p:stCondLst>
                                  <p:endCondLst>
                                    <p:cond evt="onNext" delay="0">
                                      <p:tgtEl>
                                        <p:sldTgt/>
                                      </p:tgtEl>
                                    </p:cond>
                                  </p:endCondLst>
                                  <p:childTnLst>
                                    <p:set>
                                      <p:cBhvr>
                                        <p:cTn id="12" dur="indefinite"/>
                                        <p:tgtEl>
                                          <p:spTgt spid="21"/>
                                        </p:tgtEl>
                                        <p:attrNameLst>
                                          <p:attrName>style.opacity</p:attrName>
                                        </p:attrNameLst>
                                      </p:cBhvr>
                                      <p:to>
                                        <p:strVal val="0.25"/>
                                      </p:to>
                                    </p:set>
                                    <p:animEffect filter="image" prLst="opacity: 0.25">
                                      <p:cBhvr rctx="IE">
                                        <p:cTn id="13" dur="indefinite"/>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endCondLst>
                                    <p:cond evt="onNext" delay="0">
                                      <p:tgtEl>
                                        <p:sldTgt/>
                                      </p:tgtEl>
                                    </p:cond>
                                  </p:endCondLst>
                                  <p:childTnLst>
                                    <p:set>
                                      <p:cBhvr>
                                        <p:cTn id="17" dur="indefinite"/>
                                        <p:tgtEl>
                                          <p:spTgt spid="22"/>
                                        </p:tgtEl>
                                        <p:attrNameLst>
                                          <p:attrName>style.opacity</p:attrName>
                                        </p:attrNameLst>
                                      </p:cBhvr>
                                      <p:to>
                                        <p:strVal val="0.25"/>
                                      </p:to>
                                    </p:set>
                                    <p:animEffect filter="image" prLst="opacity: 0.25">
                                      <p:cBhvr rctx="IE">
                                        <p:cTn id="18" dur="indefinite"/>
                                        <p:tgtEl>
                                          <p:spTgt spid="22"/>
                                        </p:tgtEl>
                                      </p:cBhvr>
                                    </p:animEffect>
                                  </p:childTnLst>
                                </p:cTn>
                              </p:par>
                              <p:par>
                                <p:cTn id="19" presetID="9" presetClass="emph" presetSubtype="0" nodeType="withEffect">
                                  <p:stCondLst>
                                    <p:cond delay="0"/>
                                  </p:stCondLst>
                                  <p:endCondLst>
                                    <p:cond evt="onNext" delay="0">
                                      <p:tgtEl>
                                        <p:sldTgt/>
                                      </p:tgtEl>
                                    </p:cond>
                                  </p:endCondLst>
                                  <p:childTnLst>
                                    <p:set>
                                      <p:cBhvr>
                                        <p:cTn id="20" dur="indefinite"/>
                                        <p:tgtEl>
                                          <p:spTgt spid="23"/>
                                        </p:tgtEl>
                                        <p:attrNameLst>
                                          <p:attrName>style.opacity</p:attrName>
                                        </p:attrNameLst>
                                      </p:cBhvr>
                                      <p:to>
                                        <p:strVal val="0.25"/>
                                      </p:to>
                                    </p:set>
                                    <p:animEffect filter="image" prLst="opacity: 0.25">
                                      <p:cBhvr rctx="IE">
                                        <p:cTn id="21" dur="indefinite"/>
                                        <p:tgtEl>
                                          <p:spTgt spid="23"/>
                                        </p:tgtEl>
                                      </p:cBhvr>
                                    </p:animEffect>
                                  </p:childTnLst>
                                </p:cTn>
                              </p:par>
                              <p:par>
                                <p:cTn id="22" presetID="9" presetClass="emph" presetSubtype="0" nodeType="withEffect">
                                  <p:stCondLst>
                                    <p:cond delay="0"/>
                                  </p:stCondLst>
                                  <p:childTnLst>
                                    <p:set>
                                      <p:cBhvr>
                                        <p:cTn id="23" dur="indefinite"/>
                                        <p:tgtEl>
                                          <p:spTgt spid="16"/>
                                        </p:tgtEl>
                                        <p:attrNameLst>
                                          <p:attrName>style.opacity</p:attrName>
                                        </p:attrNameLst>
                                      </p:cBhvr>
                                      <p:to>
                                        <p:strVal val="0.25"/>
                                      </p:to>
                                    </p:set>
                                    <p:animEffect filter="image" prLst="opacity: 0.25">
                                      <p:cBhvr rctx="IE">
                                        <p:cTn id="24" dur="indefinite"/>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endCondLst>
                                    <p:cond evt="onNext" delay="0">
                                      <p:tgtEl>
                                        <p:sldTgt/>
                                      </p:tgtEl>
                                    </p:cond>
                                  </p:endCondLst>
                                  <p:childTnLst>
                                    <p:set>
                                      <p:cBhvr>
                                        <p:cTn id="28" dur="indefinite"/>
                                        <p:tgtEl>
                                          <p:spTgt spid="23"/>
                                        </p:tgtEl>
                                        <p:attrNameLst>
                                          <p:attrName>style.opacity</p:attrName>
                                        </p:attrNameLst>
                                      </p:cBhvr>
                                      <p:to>
                                        <p:strVal val="0.25"/>
                                      </p:to>
                                    </p:set>
                                    <p:animEffect filter="image" prLst="opacity: 0.25">
                                      <p:cBhvr rctx="IE">
                                        <p:cTn id="29" dur="indefinite"/>
                                        <p:tgtEl>
                                          <p:spTgt spid="23"/>
                                        </p:tgtEl>
                                      </p:cBhvr>
                                    </p:animEffect>
                                  </p:childTnLst>
                                </p:cTn>
                              </p:par>
                              <p:par>
                                <p:cTn id="30" presetID="9" presetClass="emph" presetSubtype="0" nodeType="withEffect">
                                  <p:stCondLst>
                                    <p:cond delay="0"/>
                                  </p:stCondLst>
                                  <p:childTnLst>
                                    <p:set>
                                      <p:cBhvr>
                                        <p:cTn id="31" dur="indefinite"/>
                                        <p:tgtEl>
                                          <p:spTgt spid="21"/>
                                        </p:tgtEl>
                                        <p:attrNameLst>
                                          <p:attrName>style.opacity</p:attrName>
                                        </p:attrNameLst>
                                      </p:cBhvr>
                                      <p:to>
                                        <p:strVal val="0.25"/>
                                      </p:to>
                                    </p:set>
                                    <p:animEffect filter="image" prLst="opacity: 0.25">
                                      <p:cBhvr rctx="IE">
                                        <p:cTn id="32" dur="indefinite"/>
                                        <p:tgtEl>
                                          <p:spTgt spid="21"/>
                                        </p:tgtEl>
                                      </p:cBhvr>
                                    </p:animEffect>
                                  </p:childTnLst>
                                </p:cTn>
                              </p:par>
                              <p:par>
                                <p:cTn id="33" presetID="9" presetClass="emph" presetSubtype="0" nodeType="withEffect">
                                  <p:stCondLst>
                                    <p:cond delay="0"/>
                                  </p:stCondLst>
                                  <p:endCondLst>
                                    <p:cond evt="onNext" delay="0">
                                      <p:tgtEl>
                                        <p:sldTgt/>
                                      </p:tgtEl>
                                    </p:cond>
                                  </p:endCondLst>
                                  <p:childTnLst>
                                    <p:set>
                                      <p:cBhvr>
                                        <p:cTn id="34" dur="indefinite"/>
                                        <p:tgtEl>
                                          <p:spTgt spid="16"/>
                                        </p:tgtEl>
                                        <p:attrNameLst>
                                          <p:attrName>style.opacity</p:attrName>
                                        </p:attrNameLst>
                                      </p:cBhvr>
                                      <p:to>
                                        <p:strVal val="0.25"/>
                                      </p:to>
                                    </p:set>
                                    <p:animEffect filter="image" prLst="opacity: 0.25">
                                      <p:cBhvr rctx="IE">
                                        <p:cTn id="35" dur="indefinite"/>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22"/>
                                        </p:tgtEl>
                                        <p:attrNameLst>
                                          <p:attrName>style.opacity</p:attrName>
                                        </p:attrNameLst>
                                      </p:cBhvr>
                                      <p:to>
                                        <p:strVal val="0.25"/>
                                      </p:to>
                                    </p:set>
                                    <p:animEffect filter="image" prLst="opacity: 0.25">
                                      <p:cBhvr rctx="IE">
                                        <p:cTn id="40" dur="indefinite"/>
                                        <p:tgtEl>
                                          <p:spTgt spid="22"/>
                                        </p:tgtEl>
                                      </p:cBhvr>
                                    </p:animEffect>
                                  </p:childTnLst>
                                </p:cTn>
                              </p:par>
                              <p:par>
                                <p:cTn id="41" presetID="9" presetClass="emph" presetSubtype="0" nodeType="withEffect">
                                  <p:stCondLst>
                                    <p:cond delay="0"/>
                                  </p:stCondLst>
                                  <p:childTnLst>
                                    <p:set>
                                      <p:cBhvr>
                                        <p:cTn id="42" dur="indefinite"/>
                                        <p:tgtEl>
                                          <p:spTgt spid="21"/>
                                        </p:tgtEl>
                                        <p:attrNameLst>
                                          <p:attrName>style.opacity</p:attrName>
                                        </p:attrNameLst>
                                      </p:cBhvr>
                                      <p:to>
                                        <p:strVal val="0.25"/>
                                      </p:to>
                                    </p:set>
                                    <p:animEffect filter="image" prLst="opacity: 0.25">
                                      <p:cBhvr rctx="IE">
                                        <p:cTn id="43" dur="indefinite"/>
                                        <p:tgtEl>
                                          <p:spTgt spid="21"/>
                                        </p:tgtEl>
                                      </p:cBhvr>
                                    </p:animEffect>
                                  </p:childTnLst>
                                </p:cTn>
                              </p:par>
                              <p:par>
                                <p:cTn id="44" presetID="9" presetClass="emph" presetSubtype="0" nodeType="withEffect">
                                  <p:stCondLst>
                                    <p:cond delay="0"/>
                                  </p:stCondLst>
                                  <p:childTnLst>
                                    <p:set>
                                      <p:cBhvr>
                                        <p:cTn id="45" dur="indefinite"/>
                                        <p:tgtEl>
                                          <p:spTgt spid="16"/>
                                        </p:tgtEl>
                                        <p:attrNameLst>
                                          <p:attrName>style.opacity</p:attrName>
                                        </p:attrNameLst>
                                      </p:cBhvr>
                                      <p:to>
                                        <p:strVal val="0.25"/>
                                      </p:to>
                                    </p:set>
                                    <p:animEffect filter="image" prLst="opacity: 0.25">
                                      <p:cBhvr rctx="IE">
                                        <p:cTn id="46" dur="indefinite"/>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13;p49">
            <a:extLst>
              <a:ext uri="{FF2B5EF4-FFF2-40B4-BE49-F238E27FC236}">
                <a16:creationId xmlns:a16="http://schemas.microsoft.com/office/drawing/2014/main" id="{D1316539-3FFC-4068-A157-F2B5C2898B15}"/>
              </a:ext>
            </a:extLst>
          </p:cNvPr>
          <p:cNvSpPr/>
          <p:nvPr/>
        </p:nvSpPr>
        <p:spPr>
          <a:xfrm>
            <a:off x="946304" y="1949911"/>
            <a:ext cx="2390381" cy="776761"/>
          </a:xfrm>
          <a:prstGeom prst="roundRect">
            <a:avLst>
              <a:gd name="adj" fmla="val 16667"/>
            </a:avLst>
          </a:prstGeom>
          <a:solidFill>
            <a:srgbClr val="71A38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514;p49">
            <a:extLst>
              <a:ext uri="{FF2B5EF4-FFF2-40B4-BE49-F238E27FC236}">
                <a16:creationId xmlns:a16="http://schemas.microsoft.com/office/drawing/2014/main" id="{AB90FA1D-0739-4E32-B74A-7C49267C1DA5}"/>
              </a:ext>
            </a:extLst>
          </p:cNvPr>
          <p:cNvSpPr/>
          <p:nvPr/>
        </p:nvSpPr>
        <p:spPr>
          <a:xfrm>
            <a:off x="3577798" y="1949911"/>
            <a:ext cx="2390381" cy="776761"/>
          </a:xfrm>
          <a:prstGeom prst="roundRect">
            <a:avLst>
              <a:gd name="adj" fmla="val 16667"/>
            </a:avLst>
          </a:prstGeom>
          <a:solidFill>
            <a:srgbClr val="83AF9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515;p49">
            <a:extLst>
              <a:ext uri="{FF2B5EF4-FFF2-40B4-BE49-F238E27FC236}">
                <a16:creationId xmlns:a16="http://schemas.microsoft.com/office/drawing/2014/main" id="{9C57634D-E514-4E7F-A813-D6529B18897B}"/>
              </a:ext>
            </a:extLst>
          </p:cNvPr>
          <p:cNvSpPr/>
          <p:nvPr/>
        </p:nvSpPr>
        <p:spPr>
          <a:xfrm>
            <a:off x="6209289" y="1949911"/>
            <a:ext cx="2390381" cy="776761"/>
          </a:xfrm>
          <a:prstGeom prst="roundRect">
            <a:avLst>
              <a:gd name="adj" fmla="val 16667"/>
            </a:avLst>
          </a:prstGeom>
          <a:solidFill>
            <a:srgbClr val="96CA9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516;p49">
            <a:extLst>
              <a:ext uri="{FF2B5EF4-FFF2-40B4-BE49-F238E27FC236}">
                <a16:creationId xmlns:a16="http://schemas.microsoft.com/office/drawing/2014/main" id="{806D5972-0E93-4332-BCE9-1D67542112CD}"/>
              </a:ext>
            </a:extLst>
          </p:cNvPr>
          <p:cNvSpPr/>
          <p:nvPr/>
        </p:nvSpPr>
        <p:spPr>
          <a:xfrm>
            <a:off x="8840783" y="1949911"/>
            <a:ext cx="2390381" cy="776761"/>
          </a:xfrm>
          <a:prstGeom prst="roundRect">
            <a:avLst>
              <a:gd name="adj" fmla="val 16667"/>
            </a:avLst>
          </a:prstGeom>
          <a:solidFill>
            <a:srgbClr val="8D826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517;p49">
            <a:extLst>
              <a:ext uri="{FF2B5EF4-FFF2-40B4-BE49-F238E27FC236}">
                <a16:creationId xmlns:a16="http://schemas.microsoft.com/office/drawing/2014/main" id="{FABD2620-5066-4D91-A802-8E27E655664C}"/>
              </a:ext>
            </a:extLst>
          </p:cNvPr>
          <p:cNvSpPr/>
          <p:nvPr/>
        </p:nvSpPr>
        <p:spPr>
          <a:xfrm>
            <a:off x="946304" y="2888234"/>
            <a:ext cx="2390380" cy="2374882"/>
          </a:xfrm>
          <a:prstGeom prst="roundRect">
            <a:avLst>
              <a:gd name="adj" fmla="val 16667"/>
            </a:avLst>
          </a:prstGeom>
          <a:solidFill>
            <a:srgbClr val="D7E5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519;p49">
            <a:extLst>
              <a:ext uri="{FF2B5EF4-FFF2-40B4-BE49-F238E27FC236}">
                <a16:creationId xmlns:a16="http://schemas.microsoft.com/office/drawing/2014/main" id="{1B4E9822-EA8F-4D47-90C6-3BCE2F6FB07A}"/>
              </a:ext>
            </a:extLst>
          </p:cNvPr>
          <p:cNvSpPr txBox="1">
            <a:spLocks noGrp="1"/>
          </p:cNvSpPr>
          <p:nvPr/>
        </p:nvSpPr>
        <p:spPr>
          <a:xfrm>
            <a:off x="946307" y="1997747"/>
            <a:ext cx="2390381" cy="6054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Architects Daughter"/>
              <a:buNone/>
              <a:defRPr sz="1800" b="1" i="0" u="none" strike="noStrike" cap="none">
                <a:solidFill>
                  <a:schemeClr val="dk1"/>
                </a:solidFill>
                <a:latin typeface="Architects Daughter"/>
                <a:ea typeface="Architects Daughter"/>
                <a:cs typeface="Architects Daughter"/>
                <a:sym typeface="Architects Daughter"/>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r>
              <a:rPr lang="en-US" sz="2400">
                <a:solidFill>
                  <a:schemeClr val="lt1"/>
                </a:solidFill>
                <a:latin typeface="Segoe UI Black" panose="020B0A02040204020203" pitchFamily="34" charset="0"/>
                <a:ea typeface="Segoe UI Black" panose="020B0A02040204020203" pitchFamily="34" charset="0"/>
              </a:rPr>
              <a:t>SO</a:t>
            </a:r>
            <a:r>
              <a:rPr lang="zh-TW" altLang="en-US" sz="2400">
                <a:solidFill>
                  <a:schemeClr val="lt1"/>
                </a:solidFill>
                <a:latin typeface="Segoe UI Black" panose="020B0A02040204020203" pitchFamily="34" charset="0"/>
                <a:ea typeface="Segoe UI Black" panose="020B0A02040204020203" pitchFamily="34" charset="0"/>
              </a:rPr>
              <a:t>策略</a:t>
            </a:r>
            <a:endParaRPr sz="2400">
              <a:solidFill>
                <a:schemeClr val="lt1"/>
              </a:solidFill>
              <a:latin typeface="Segoe UI Black" panose="020B0A02040204020203" pitchFamily="34" charset="0"/>
              <a:ea typeface="Segoe UI Black" panose="020B0A02040204020203" pitchFamily="34" charset="0"/>
            </a:endParaRPr>
          </a:p>
        </p:txBody>
      </p:sp>
      <p:sp>
        <p:nvSpPr>
          <p:cNvPr id="13" name="Google Shape;523;p49">
            <a:extLst>
              <a:ext uri="{FF2B5EF4-FFF2-40B4-BE49-F238E27FC236}">
                <a16:creationId xmlns:a16="http://schemas.microsoft.com/office/drawing/2014/main" id="{EA704E0D-416C-4468-B4DC-10FBE896F2CF}"/>
              </a:ext>
            </a:extLst>
          </p:cNvPr>
          <p:cNvSpPr txBox="1">
            <a:spLocks noGrp="1"/>
          </p:cNvSpPr>
          <p:nvPr/>
        </p:nvSpPr>
        <p:spPr>
          <a:xfrm>
            <a:off x="1061611" y="3080218"/>
            <a:ext cx="2159765" cy="17150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9pPr>
          </a:lstStyle>
          <a:p>
            <a:pPr marL="0" lvl="0" indent="0"/>
            <a:r>
              <a:rPr lang="zh-TW" altLang="en-US" sz="2400">
                <a:solidFill>
                  <a:srgbClr val="645C4E"/>
                </a:solidFill>
                <a:latin typeface="微軟正黑體" panose="020B0604030504040204" pitchFamily="34" charset="-120"/>
                <a:ea typeface="微軟正黑體" panose="020B0604030504040204" pitchFamily="34" charset="-120"/>
              </a:rPr>
              <a:t>藉由</a:t>
            </a:r>
            <a:r>
              <a:rPr lang="en-US" altLang="zh-TW" sz="2400">
                <a:solidFill>
                  <a:srgbClr val="645C4E"/>
                </a:solidFill>
                <a:latin typeface="微軟正黑體" panose="020B0604030504040204" pitchFamily="34" charset="-120"/>
                <a:ea typeface="微軟正黑體" panose="020B0604030504040204" pitchFamily="34" charset="-120"/>
              </a:rPr>
              <a:t>App</a:t>
            </a:r>
            <a:r>
              <a:rPr lang="zh-TW" altLang="en-US" sz="2400">
                <a:solidFill>
                  <a:srgbClr val="645C4E"/>
                </a:solidFill>
                <a:latin typeface="微軟正黑體" panose="020B0604030504040204" pitchFamily="34" charset="-120"/>
                <a:ea typeface="微軟正黑體" panose="020B0604030504040204" pitchFamily="34" charset="-120"/>
              </a:rPr>
              <a:t>的</a:t>
            </a:r>
            <a:endParaRPr lang="en-US" altLang="zh-TW" sz="2400">
              <a:solidFill>
                <a:srgbClr val="645C4E"/>
              </a:solidFill>
              <a:latin typeface="微軟正黑體" panose="020B0604030504040204" pitchFamily="34" charset="-120"/>
              <a:ea typeface="微軟正黑體" panose="020B0604030504040204" pitchFamily="34" charset="-120"/>
            </a:endParaRPr>
          </a:p>
          <a:p>
            <a:pPr marL="0" lvl="0" indent="0"/>
            <a:r>
              <a:rPr lang="zh-TW" altLang="en-US" sz="2400">
                <a:solidFill>
                  <a:srgbClr val="645C4E"/>
                </a:solidFill>
                <a:latin typeface="微軟正黑體" panose="020B0604030504040204" pitchFamily="34" charset="-120"/>
                <a:ea typeface="微軟正黑體" panose="020B0604030504040204" pitchFamily="34" charset="-120"/>
              </a:rPr>
              <a:t>行銷管道宣傳</a:t>
            </a:r>
          </a:p>
          <a:p>
            <a:pPr marL="0" lvl="0" indent="0"/>
            <a:r>
              <a:rPr lang="zh-TW" altLang="en-US" sz="2400">
                <a:solidFill>
                  <a:srgbClr val="645C4E"/>
                </a:solidFill>
                <a:latin typeface="微軟正黑體" panose="020B0604030504040204" pitchFamily="34" charset="-120"/>
                <a:ea typeface="微軟正黑體" panose="020B0604030504040204" pitchFamily="34" charset="-120"/>
              </a:rPr>
              <a:t>以吸引喜歡無毒蔬果的潛在顧客 </a:t>
            </a:r>
          </a:p>
        </p:txBody>
      </p:sp>
      <p:sp>
        <p:nvSpPr>
          <p:cNvPr id="14" name="Google Shape;524;p49">
            <a:extLst>
              <a:ext uri="{FF2B5EF4-FFF2-40B4-BE49-F238E27FC236}">
                <a16:creationId xmlns:a16="http://schemas.microsoft.com/office/drawing/2014/main" id="{A1FE05C3-92B7-47D4-AF75-A65CD3FE1513}"/>
              </a:ext>
            </a:extLst>
          </p:cNvPr>
          <p:cNvSpPr txBox="1">
            <a:spLocks noGrp="1"/>
          </p:cNvSpPr>
          <p:nvPr/>
        </p:nvSpPr>
        <p:spPr>
          <a:xfrm>
            <a:off x="3889677" y="1997747"/>
            <a:ext cx="1766618" cy="6054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Architects Daughter"/>
              <a:buNone/>
              <a:defRPr sz="1800" b="1" i="0" u="none" strike="noStrike" cap="none">
                <a:solidFill>
                  <a:schemeClr val="dk1"/>
                </a:solidFill>
                <a:latin typeface="Architects Daughter"/>
                <a:ea typeface="Architects Daughter"/>
                <a:cs typeface="Architects Daughter"/>
                <a:sym typeface="Architects Daughter"/>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r>
              <a:rPr lang="en-US" sz="2400">
                <a:solidFill>
                  <a:schemeClr val="bg1"/>
                </a:solidFill>
                <a:latin typeface="Segoe UI Black" panose="020B0A02040204020203" pitchFamily="34" charset="0"/>
                <a:ea typeface="Segoe UI Black" panose="020B0A02040204020203" pitchFamily="34" charset="0"/>
              </a:rPr>
              <a:t>WO</a:t>
            </a:r>
            <a:r>
              <a:rPr lang="zh-TW" altLang="en-US" sz="2400">
                <a:solidFill>
                  <a:schemeClr val="bg1"/>
                </a:solidFill>
                <a:latin typeface="Segoe UI Black" panose="020B0A02040204020203" pitchFamily="34" charset="0"/>
                <a:ea typeface="Segoe UI Black" panose="020B0A02040204020203" pitchFamily="34" charset="0"/>
              </a:rPr>
              <a:t>策略</a:t>
            </a:r>
            <a:endParaRPr sz="2400">
              <a:solidFill>
                <a:schemeClr val="bg1"/>
              </a:solidFill>
              <a:latin typeface="Segoe UI Black" panose="020B0A02040204020203" pitchFamily="34" charset="0"/>
              <a:ea typeface="Segoe UI Black" panose="020B0A02040204020203" pitchFamily="34" charset="0"/>
            </a:endParaRPr>
          </a:p>
        </p:txBody>
      </p:sp>
      <p:sp>
        <p:nvSpPr>
          <p:cNvPr id="16" name="Google Shape;526;p49">
            <a:extLst>
              <a:ext uri="{FF2B5EF4-FFF2-40B4-BE49-F238E27FC236}">
                <a16:creationId xmlns:a16="http://schemas.microsoft.com/office/drawing/2014/main" id="{292B9F93-C26D-4A87-A0EF-60E4598F2B24}"/>
              </a:ext>
            </a:extLst>
          </p:cNvPr>
          <p:cNvSpPr txBox="1">
            <a:spLocks noGrp="1"/>
          </p:cNvSpPr>
          <p:nvPr/>
        </p:nvSpPr>
        <p:spPr>
          <a:xfrm>
            <a:off x="6209291" y="1997747"/>
            <a:ext cx="2390381" cy="6054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Architects Daughter"/>
              <a:buNone/>
              <a:defRPr sz="1800" b="1" i="0" u="none" strike="noStrike" cap="none">
                <a:solidFill>
                  <a:schemeClr val="dk1"/>
                </a:solidFill>
                <a:latin typeface="Architects Daughter"/>
                <a:ea typeface="Architects Daughter"/>
                <a:cs typeface="Architects Daughter"/>
                <a:sym typeface="Architects Daughter"/>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r>
              <a:rPr lang="en-US" sz="2400">
                <a:solidFill>
                  <a:schemeClr val="bg1"/>
                </a:solidFill>
                <a:latin typeface="Segoe UI Black" panose="020B0A02040204020203" pitchFamily="34" charset="0"/>
                <a:ea typeface="Segoe UI Black" panose="020B0A02040204020203" pitchFamily="34" charset="0"/>
              </a:rPr>
              <a:t>ST</a:t>
            </a:r>
            <a:r>
              <a:rPr lang="zh-TW" altLang="en-US" sz="2400">
                <a:solidFill>
                  <a:schemeClr val="bg1"/>
                </a:solidFill>
                <a:latin typeface="Segoe UI Black" panose="020B0A02040204020203" pitchFamily="34" charset="0"/>
                <a:ea typeface="Segoe UI Black" panose="020B0A02040204020203" pitchFamily="34" charset="0"/>
              </a:rPr>
              <a:t>策略</a:t>
            </a:r>
            <a:endParaRPr sz="2400">
              <a:solidFill>
                <a:schemeClr val="bg1"/>
              </a:solidFill>
              <a:latin typeface="Segoe UI Black" panose="020B0A02040204020203" pitchFamily="34" charset="0"/>
              <a:ea typeface="Segoe UI Black" panose="020B0A02040204020203" pitchFamily="34" charset="0"/>
            </a:endParaRPr>
          </a:p>
        </p:txBody>
      </p:sp>
      <p:sp>
        <p:nvSpPr>
          <p:cNvPr id="18" name="Google Shape;528;p49">
            <a:extLst>
              <a:ext uri="{FF2B5EF4-FFF2-40B4-BE49-F238E27FC236}">
                <a16:creationId xmlns:a16="http://schemas.microsoft.com/office/drawing/2014/main" id="{9989BC68-948B-4E95-9005-5DD29442434B}"/>
              </a:ext>
            </a:extLst>
          </p:cNvPr>
          <p:cNvSpPr txBox="1">
            <a:spLocks noGrp="1"/>
          </p:cNvSpPr>
          <p:nvPr/>
        </p:nvSpPr>
        <p:spPr>
          <a:xfrm>
            <a:off x="8840780" y="1997747"/>
            <a:ext cx="2390381" cy="6054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Architects Daughter"/>
              <a:buNone/>
              <a:defRPr sz="1800" b="1" i="0" u="none" strike="noStrike" cap="none">
                <a:solidFill>
                  <a:schemeClr val="dk1"/>
                </a:solidFill>
                <a:latin typeface="Architects Daughter"/>
                <a:ea typeface="Architects Daughter"/>
                <a:cs typeface="Architects Daughter"/>
                <a:sym typeface="Architects Daughter"/>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r>
              <a:rPr lang="en-US" sz="2400">
                <a:solidFill>
                  <a:schemeClr val="lt1"/>
                </a:solidFill>
                <a:latin typeface="Segoe UI Black" panose="020B0A02040204020203" pitchFamily="34" charset="0"/>
                <a:ea typeface="Segoe UI Black" panose="020B0A02040204020203" pitchFamily="34" charset="0"/>
              </a:rPr>
              <a:t>WT</a:t>
            </a:r>
            <a:r>
              <a:rPr lang="zh-TW" altLang="en-US" sz="2400">
                <a:solidFill>
                  <a:schemeClr val="lt1"/>
                </a:solidFill>
                <a:latin typeface="Segoe UI Black" panose="020B0A02040204020203" pitchFamily="34" charset="0"/>
                <a:ea typeface="Segoe UI Black" panose="020B0A02040204020203" pitchFamily="34" charset="0"/>
              </a:rPr>
              <a:t>策略</a:t>
            </a:r>
            <a:endParaRPr sz="2400">
              <a:solidFill>
                <a:schemeClr val="lt1"/>
              </a:solidFill>
              <a:latin typeface="Segoe UI Black" panose="020B0A02040204020203" pitchFamily="34" charset="0"/>
              <a:ea typeface="Segoe UI Black" panose="020B0A02040204020203" pitchFamily="34" charset="0"/>
            </a:endParaRPr>
          </a:p>
        </p:txBody>
      </p:sp>
      <p:sp>
        <p:nvSpPr>
          <p:cNvPr id="20" name="Google Shape;1278;p71">
            <a:extLst>
              <a:ext uri="{FF2B5EF4-FFF2-40B4-BE49-F238E27FC236}">
                <a16:creationId xmlns:a16="http://schemas.microsoft.com/office/drawing/2014/main" id="{FF7527DB-BA11-42B8-A717-60C32DD18F2B}"/>
              </a:ext>
            </a:extLst>
          </p:cNvPr>
          <p:cNvSpPr/>
          <p:nvPr/>
        </p:nvSpPr>
        <p:spPr>
          <a:xfrm>
            <a:off x="1530357" y="0"/>
            <a:ext cx="9134095" cy="954107"/>
          </a:xfrm>
          <a:custGeom>
            <a:avLst/>
            <a:gdLst/>
            <a:ahLst/>
            <a:cxnLst/>
            <a:rect l="l" t="t" r="r" b="b"/>
            <a:pathLst>
              <a:path w="38212" h="10893" extrusionOk="0">
                <a:moveTo>
                  <a:pt x="2807" y="1"/>
                </a:moveTo>
                <a:cubicBezTo>
                  <a:pt x="1252" y="1"/>
                  <a:pt x="1" y="1252"/>
                  <a:pt x="1" y="2807"/>
                </a:cubicBezTo>
                <a:lnTo>
                  <a:pt x="1" y="8086"/>
                </a:lnTo>
                <a:cubicBezTo>
                  <a:pt x="1" y="9641"/>
                  <a:pt x="1252" y="10893"/>
                  <a:pt x="2807" y="10893"/>
                </a:cubicBezTo>
                <a:lnTo>
                  <a:pt x="35405" y="10893"/>
                </a:lnTo>
                <a:cubicBezTo>
                  <a:pt x="36960" y="10893"/>
                  <a:pt x="38212" y="9641"/>
                  <a:pt x="38212" y="8086"/>
                </a:cubicBezTo>
                <a:lnTo>
                  <a:pt x="38212" y="2807"/>
                </a:lnTo>
                <a:cubicBezTo>
                  <a:pt x="38212" y="1252"/>
                  <a:pt x="36960" y="1"/>
                  <a:pt x="35405" y="1"/>
                </a:cubicBezTo>
                <a:close/>
              </a:path>
            </a:pathLst>
          </a:custGeom>
          <a:noFill/>
          <a:ln>
            <a:noFill/>
          </a:ln>
        </p:spPr>
        <p:txBody>
          <a:bodyPr spcFirstLastPara="1" wrap="square" lIns="91425" tIns="91425" rIns="91425" bIns="91425" anchor="ctr" anchorCtr="0">
            <a:noAutofit/>
          </a:bodyPr>
          <a:lstStyle/>
          <a:p>
            <a:pPr lvl="0" algn="ctr"/>
            <a:r>
              <a:rPr lang="en-US" altLang="zh-TW" sz="4800" b="1">
                <a:solidFill>
                  <a:srgbClr val="83AF97"/>
                </a:solidFill>
                <a:latin typeface="Segoe UI Black"/>
                <a:ea typeface="Segoe UI Black"/>
                <a:cs typeface="Segoe UI Black"/>
              </a:rPr>
              <a:t>Farm</a:t>
            </a:r>
            <a:r>
              <a:rPr lang="en-US" altLang="zh-TW" sz="4800" b="1">
                <a:solidFill>
                  <a:srgbClr val="D7E593"/>
                </a:solidFill>
                <a:latin typeface="Segoe UI Black"/>
                <a:ea typeface="Segoe UI Black"/>
                <a:cs typeface="Segoe UI Black"/>
              </a:rPr>
              <a:t>In </a:t>
            </a:r>
            <a:r>
              <a:rPr lang="en-US" altLang="zh-TW" sz="4400" b="1">
                <a:solidFill>
                  <a:srgbClr val="B92121"/>
                </a:solidFill>
                <a:latin typeface="Segoe UI Black"/>
                <a:ea typeface="微軟正黑體"/>
                <a:cs typeface="Segoe UI Black"/>
              </a:rPr>
              <a:t>TOWS</a:t>
            </a:r>
            <a:r>
              <a:rPr lang="zh-TW" altLang="en-US" sz="4400" b="1">
                <a:solidFill>
                  <a:srgbClr val="B92121"/>
                </a:solidFill>
                <a:latin typeface="Segoe UI Black"/>
                <a:ea typeface="微軟正黑體"/>
                <a:cs typeface="Segoe UI Black"/>
              </a:rPr>
              <a:t>之決策</a:t>
            </a:r>
            <a:endParaRPr lang="zh-TW" altLang="en-US" sz="4400" b="1">
              <a:solidFill>
                <a:srgbClr val="B92121"/>
              </a:solidFill>
              <a:latin typeface="微軟正黑體"/>
              <a:ea typeface="微軟正黑體"/>
              <a:cs typeface="Segoe UI Black"/>
            </a:endParaRPr>
          </a:p>
        </p:txBody>
      </p:sp>
      <p:sp>
        <p:nvSpPr>
          <p:cNvPr id="22" name="Google Shape;517;p49">
            <a:extLst>
              <a:ext uri="{FF2B5EF4-FFF2-40B4-BE49-F238E27FC236}">
                <a16:creationId xmlns:a16="http://schemas.microsoft.com/office/drawing/2014/main" id="{3DEBE5BB-1781-4A92-A301-8C074200BA8D}"/>
              </a:ext>
            </a:extLst>
          </p:cNvPr>
          <p:cNvSpPr/>
          <p:nvPr/>
        </p:nvSpPr>
        <p:spPr>
          <a:xfrm>
            <a:off x="3577798" y="2888234"/>
            <a:ext cx="2390380" cy="2374882"/>
          </a:xfrm>
          <a:prstGeom prst="roundRect">
            <a:avLst>
              <a:gd name="adj" fmla="val 16667"/>
            </a:avLst>
          </a:prstGeom>
          <a:solidFill>
            <a:srgbClr val="D7E5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523;p49">
            <a:extLst>
              <a:ext uri="{FF2B5EF4-FFF2-40B4-BE49-F238E27FC236}">
                <a16:creationId xmlns:a16="http://schemas.microsoft.com/office/drawing/2014/main" id="{49B3AF5F-C9A0-46B6-85EF-23DF6D56D212}"/>
              </a:ext>
            </a:extLst>
          </p:cNvPr>
          <p:cNvSpPr txBox="1">
            <a:spLocks noGrp="1"/>
          </p:cNvSpPr>
          <p:nvPr/>
        </p:nvSpPr>
        <p:spPr>
          <a:xfrm>
            <a:off x="3693103" y="3218142"/>
            <a:ext cx="2159765" cy="17150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9pPr>
          </a:lstStyle>
          <a:p>
            <a:pPr marL="0" lvl="0" indent="0"/>
            <a:r>
              <a:rPr lang="zh-TW" altLang="en-US" sz="2400">
                <a:solidFill>
                  <a:srgbClr val="645C4E"/>
                </a:solidFill>
                <a:latin typeface="微軟正黑體" panose="020B0604030504040204" pitchFamily="34" charset="-120"/>
                <a:ea typeface="微軟正黑體" panose="020B0604030504040204" pitchFamily="34" charset="-120"/>
              </a:rPr>
              <a:t>將溫室所需之農用管理的</a:t>
            </a:r>
            <a:endParaRPr lang="en-US" altLang="zh-TW" sz="2400">
              <a:solidFill>
                <a:srgbClr val="645C4E"/>
              </a:solidFill>
              <a:latin typeface="微軟正黑體" panose="020B0604030504040204" pitchFamily="34" charset="-120"/>
              <a:ea typeface="微軟正黑體" panose="020B0604030504040204" pitchFamily="34" charset="-120"/>
            </a:endParaRPr>
          </a:p>
          <a:p>
            <a:pPr marL="0" lvl="0" indent="0"/>
            <a:r>
              <a:rPr lang="zh-TW" altLang="en-US" sz="2400">
                <a:solidFill>
                  <a:srgbClr val="645C4E"/>
                </a:solidFill>
                <a:latin typeface="微軟正黑體" panose="020B0604030504040204" pitchFamily="34" charset="-120"/>
                <a:ea typeface="微軟正黑體" panose="020B0604030504040204" pitchFamily="34" charset="-120"/>
              </a:rPr>
              <a:t>功能與本系統之</a:t>
            </a:r>
            <a:r>
              <a:rPr lang="en-US" altLang="zh-TW" sz="2400">
                <a:solidFill>
                  <a:srgbClr val="645C4E"/>
                </a:solidFill>
                <a:latin typeface="微軟正黑體" panose="020B0604030504040204" pitchFamily="34" charset="-120"/>
                <a:ea typeface="微軟正黑體" panose="020B0604030504040204" pitchFamily="34" charset="-120"/>
              </a:rPr>
              <a:t>POS</a:t>
            </a:r>
            <a:r>
              <a:rPr lang="zh-TW" altLang="en-US" sz="2400">
                <a:solidFill>
                  <a:srgbClr val="645C4E"/>
                </a:solidFill>
                <a:latin typeface="微軟正黑體" panose="020B0604030504040204" pitchFamily="34" charset="-120"/>
                <a:ea typeface="微軟正黑體" panose="020B0604030504040204" pitchFamily="34" charset="-120"/>
              </a:rPr>
              <a:t>做整合</a:t>
            </a:r>
          </a:p>
        </p:txBody>
      </p:sp>
      <p:sp>
        <p:nvSpPr>
          <p:cNvPr id="24" name="Google Shape;517;p49">
            <a:extLst>
              <a:ext uri="{FF2B5EF4-FFF2-40B4-BE49-F238E27FC236}">
                <a16:creationId xmlns:a16="http://schemas.microsoft.com/office/drawing/2014/main" id="{BFFE52D1-332E-4AB4-8FCA-FF79EB7CA1FE}"/>
              </a:ext>
            </a:extLst>
          </p:cNvPr>
          <p:cNvSpPr/>
          <p:nvPr/>
        </p:nvSpPr>
        <p:spPr>
          <a:xfrm>
            <a:off x="6209289" y="2888234"/>
            <a:ext cx="2390380" cy="2374882"/>
          </a:xfrm>
          <a:prstGeom prst="roundRect">
            <a:avLst>
              <a:gd name="adj" fmla="val 16667"/>
            </a:avLst>
          </a:prstGeom>
          <a:solidFill>
            <a:srgbClr val="D7E5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523;p49">
            <a:extLst>
              <a:ext uri="{FF2B5EF4-FFF2-40B4-BE49-F238E27FC236}">
                <a16:creationId xmlns:a16="http://schemas.microsoft.com/office/drawing/2014/main" id="{590A6949-4BDC-450A-B981-A69694ACA603}"/>
              </a:ext>
            </a:extLst>
          </p:cNvPr>
          <p:cNvSpPr txBox="1">
            <a:spLocks noGrp="1"/>
          </p:cNvSpPr>
          <p:nvPr/>
        </p:nvSpPr>
        <p:spPr>
          <a:xfrm>
            <a:off x="6324596" y="3218142"/>
            <a:ext cx="2159765" cy="17150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9pPr>
          </a:lstStyle>
          <a:p>
            <a:pPr marL="0" lvl="0" indent="0"/>
            <a:r>
              <a:rPr lang="zh-TW" altLang="en-US" sz="2400">
                <a:solidFill>
                  <a:srgbClr val="645C4E"/>
                </a:solidFill>
                <a:latin typeface="微軟正黑體" panose="020B0604030504040204" pitchFamily="34" charset="-120"/>
                <a:ea typeface="微軟正黑體" panose="020B0604030504040204" pitchFamily="34" charset="-120"/>
              </a:rPr>
              <a:t>透過</a:t>
            </a:r>
            <a:r>
              <a:rPr lang="en-US" altLang="zh-TW" sz="2400">
                <a:solidFill>
                  <a:srgbClr val="645C4E"/>
                </a:solidFill>
                <a:latin typeface="微軟正黑體" panose="020B0604030504040204" pitchFamily="34" charset="-120"/>
                <a:ea typeface="微軟正黑體" panose="020B0604030504040204" pitchFamily="34" charset="-120"/>
              </a:rPr>
              <a:t>App.</a:t>
            </a:r>
            <a:r>
              <a:rPr lang="zh-TW" altLang="en-US" sz="2400">
                <a:solidFill>
                  <a:srgbClr val="645C4E"/>
                </a:solidFill>
                <a:latin typeface="微軟正黑體" panose="020B0604030504040204" pitchFamily="34" charset="-120"/>
                <a:ea typeface="微軟正黑體" panose="020B0604030504040204" pitchFamily="34" charset="-120"/>
              </a:rPr>
              <a:t>結合會員優惠</a:t>
            </a:r>
            <a:endParaRPr lang="en-US" altLang="zh-TW" sz="2400">
              <a:solidFill>
                <a:srgbClr val="645C4E"/>
              </a:solidFill>
              <a:latin typeface="微軟正黑體" panose="020B0604030504040204" pitchFamily="34" charset="-120"/>
              <a:ea typeface="微軟正黑體" panose="020B0604030504040204" pitchFamily="34" charset="-120"/>
            </a:endParaRPr>
          </a:p>
          <a:p>
            <a:pPr marL="0" lvl="0" indent="0"/>
            <a:r>
              <a:rPr lang="zh-TW" altLang="en-US" sz="2400">
                <a:solidFill>
                  <a:srgbClr val="645C4E"/>
                </a:solidFill>
                <a:latin typeface="微軟正黑體" panose="020B0604030504040204" pitchFamily="34" charset="-120"/>
                <a:ea typeface="微軟正黑體" panose="020B0604030504040204" pitchFamily="34" charset="-120"/>
              </a:rPr>
              <a:t>吸引顧客並提高顧客忠誠度</a:t>
            </a:r>
          </a:p>
        </p:txBody>
      </p:sp>
      <p:sp>
        <p:nvSpPr>
          <p:cNvPr id="26" name="Google Shape;517;p49">
            <a:extLst>
              <a:ext uri="{FF2B5EF4-FFF2-40B4-BE49-F238E27FC236}">
                <a16:creationId xmlns:a16="http://schemas.microsoft.com/office/drawing/2014/main" id="{95347D8A-C994-43B0-BB2E-A96793E2D7B5}"/>
              </a:ext>
            </a:extLst>
          </p:cNvPr>
          <p:cNvSpPr/>
          <p:nvPr/>
        </p:nvSpPr>
        <p:spPr>
          <a:xfrm>
            <a:off x="8840780" y="2888234"/>
            <a:ext cx="2390380" cy="2374882"/>
          </a:xfrm>
          <a:prstGeom prst="roundRect">
            <a:avLst>
              <a:gd name="adj" fmla="val 16667"/>
            </a:avLst>
          </a:prstGeom>
          <a:solidFill>
            <a:srgbClr val="D7E59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523;p49">
            <a:extLst>
              <a:ext uri="{FF2B5EF4-FFF2-40B4-BE49-F238E27FC236}">
                <a16:creationId xmlns:a16="http://schemas.microsoft.com/office/drawing/2014/main" id="{CEDF8C17-BE62-4C78-A0A1-E5FBD8C4986B}"/>
              </a:ext>
            </a:extLst>
          </p:cNvPr>
          <p:cNvSpPr txBox="1">
            <a:spLocks noGrp="1"/>
          </p:cNvSpPr>
          <p:nvPr/>
        </p:nvSpPr>
        <p:spPr>
          <a:xfrm>
            <a:off x="8956087" y="3080218"/>
            <a:ext cx="2159765" cy="17150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2100"/>
              <a:buFont typeface="Catamaran"/>
              <a:buNone/>
              <a:defRPr sz="2100" b="0" i="0" u="none" strike="noStrike" cap="none">
                <a:solidFill>
                  <a:schemeClr val="dk1"/>
                </a:solidFill>
                <a:latin typeface="Catamaran"/>
                <a:ea typeface="Catamaran"/>
                <a:cs typeface="Catamaran"/>
                <a:sym typeface="Catamaran"/>
              </a:defRPr>
            </a:lvl9pPr>
          </a:lstStyle>
          <a:p>
            <a:pPr marL="0" lvl="0" indent="0"/>
            <a:r>
              <a:rPr lang="zh-TW" altLang="en-US" sz="2400">
                <a:solidFill>
                  <a:srgbClr val="645C4E"/>
                </a:solidFill>
                <a:latin typeface="微軟正黑體" panose="020B0604030504040204" pitchFamily="34" charset="-120"/>
                <a:ea typeface="微軟正黑體" panose="020B0604030504040204" pitchFamily="34" charset="-120"/>
              </a:rPr>
              <a:t>將本系統比市售農用管理</a:t>
            </a:r>
            <a:endParaRPr lang="en-US" altLang="zh-TW" sz="2400">
              <a:solidFill>
                <a:srgbClr val="645C4E"/>
              </a:solidFill>
              <a:latin typeface="微軟正黑體" panose="020B0604030504040204" pitchFamily="34" charset="-120"/>
              <a:ea typeface="微軟正黑體" panose="020B0604030504040204" pitchFamily="34" charset="-120"/>
            </a:endParaRPr>
          </a:p>
          <a:p>
            <a:pPr marL="0" lvl="0" indent="0"/>
            <a:r>
              <a:rPr lang="zh-TW" altLang="en-US" sz="2400">
                <a:solidFill>
                  <a:srgbClr val="645C4E"/>
                </a:solidFill>
                <a:latin typeface="微軟正黑體" panose="020B0604030504040204" pitchFamily="34" charset="-120"/>
                <a:ea typeface="微軟正黑體" panose="020B0604030504040204" pitchFamily="34" charset="-120"/>
              </a:rPr>
              <a:t>系統所缺少之功能補足以</a:t>
            </a:r>
            <a:endParaRPr lang="en-US" altLang="zh-TW" sz="2400">
              <a:solidFill>
                <a:srgbClr val="645C4E"/>
              </a:solidFill>
              <a:latin typeface="微軟正黑體" panose="020B0604030504040204" pitchFamily="34" charset="-120"/>
              <a:ea typeface="微軟正黑體" panose="020B0604030504040204" pitchFamily="34" charset="-120"/>
            </a:endParaRPr>
          </a:p>
          <a:p>
            <a:pPr marL="0" lvl="0" indent="0"/>
            <a:r>
              <a:rPr lang="zh-TW" altLang="en-US" sz="2400">
                <a:solidFill>
                  <a:srgbClr val="645C4E"/>
                </a:solidFill>
                <a:latin typeface="微軟正黑體" panose="020B0604030504040204" pitchFamily="34" charset="-120"/>
                <a:ea typeface="微軟正黑體" panose="020B0604030504040204" pitchFamily="34" charset="-120"/>
              </a:rPr>
              <a:t>增加競爭力</a:t>
            </a:r>
          </a:p>
        </p:txBody>
      </p:sp>
      <p:sp>
        <p:nvSpPr>
          <p:cNvPr id="2" name="投影片編號版面配置區 1">
            <a:extLst>
              <a:ext uri="{FF2B5EF4-FFF2-40B4-BE49-F238E27FC236}">
                <a16:creationId xmlns:a16="http://schemas.microsoft.com/office/drawing/2014/main" id="{C29BA012-EAB9-4781-9D6F-075AC1409026}"/>
              </a:ext>
            </a:extLst>
          </p:cNvPr>
          <p:cNvSpPr>
            <a:spLocks noGrp="1"/>
          </p:cNvSpPr>
          <p:nvPr>
            <p:ph type="sldNum" sz="quarter" idx="12"/>
          </p:nvPr>
        </p:nvSpPr>
        <p:spPr/>
        <p:txBody>
          <a:bodyPr/>
          <a:lstStyle/>
          <a:p>
            <a:fld id="{E0D849EB-583D-4959-852A-AB54E4E329B4}" type="slidenum">
              <a:rPr lang="zh-TW" altLang="en-US" smtClean="0"/>
              <a:t>25</a:t>
            </a:fld>
            <a:endParaRPr lang="zh-TW" altLang="en-US"/>
          </a:p>
        </p:txBody>
      </p:sp>
    </p:spTree>
    <p:extLst>
      <p:ext uri="{BB962C8B-B14F-4D97-AF65-F5344CB8AC3E}">
        <p14:creationId xmlns:p14="http://schemas.microsoft.com/office/powerpoint/2010/main" val="1698093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anim calcmode="lin" valueType="num">
                                      <p:cBhvr>
                                        <p:cTn id="45" dur="1000" fill="hold"/>
                                        <p:tgtEl>
                                          <p:spTgt spid="23"/>
                                        </p:tgtEl>
                                        <p:attrNameLst>
                                          <p:attrName>ppt_x</p:attrName>
                                        </p:attrNameLst>
                                      </p:cBhvr>
                                      <p:tavLst>
                                        <p:tav tm="0">
                                          <p:val>
                                            <p:strVal val="#ppt_x"/>
                                          </p:val>
                                        </p:tav>
                                        <p:tav tm="100000">
                                          <p:val>
                                            <p:strVal val="#ppt_x"/>
                                          </p:val>
                                        </p:tav>
                                      </p:tavLst>
                                    </p:anim>
                                    <p:anim calcmode="lin" valueType="num">
                                      <p:cBhvr>
                                        <p:cTn id="4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1000"/>
                                        <p:tgtEl>
                                          <p:spTgt spid="6"/>
                                        </p:tgtEl>
                                      </p:cBhvr>
                                    </p:animEffect>
                                    <p:anim calcmode="lin" valueType="num">
                                      <p:cBhvr>
                                        <p:cTn id="52" dur="1000" fill="hold"/>
                                        <p:tgtEl>
                                          <p:spTgt spid="6"/>
                                        </p:tgtEl>
                                        <p:attrNameLst>
                                          <p:attrName>ppt_x</p:attrName>
                                        </p:attrNameLst>
                                      </p:cBhvr>
                                      <p:tavLst>
                                        <p:tav tm="0">
                                          <p:val>
                                            <p:strVal val="#ppt_x"/>
                                          </p:val>
                                        </p:tav>
                                        <p:tav tm="100000">
                                          <p:val>
                                            <p:strVal val="#ppt_x"/>
                                          </p:val>
                                        </p:tav>
                                      </p:tavLst>
                                    </p:anim>
                                    <p:anim calcmode="lin" valueType="num">
                                      <p:cBhvr>
                                        <p:cTn id="53" dur="1000" fill="hold"/>
                                        <p:tgtEl>
                                          <p:spTgt spid="6"/>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1000"/>
                                        <p:tgtEl>
                                          <p:spTgt spid="16"/>
                                        </p:tgtEl>
                                      </p:cBhvr>
                                    </p:animEffect>
                                    <p:anim calcmode="lin" valueType="num">
                                      <p:cBhvr>
                                        <p:cTn id="57" dur="1000" fill="hold"/>
                                        <p:tgtEl>
                                          <p:spTgt spid="16"/>
                                        </p:tgtEl>
                                        <p:attrNameLst>
                                          <p:attrName>ppt_x</p:attrName>
                                        </p:attrNameLst>
                                      </p:cBhvr>
                                      <p:tavLst>
                                        <p:tav tm="0">
                                          <p:val>
                                            <p:strVal val="#ppt_x"/>
                                          </p:val>
                                        </p:tav>
                                        <p:tav tm="100000">
                                          <p:val>
                                            <p:strVal val="#ppt_x"/>
                                          </p:val>
                                        </p:tav>
                                      </p:tavLst>
                                    </p:anim>
                                    <p:anim calcmode="lin" valueType="num">
                                      <p:cBhvr>
                                        <p:cTn id="58" dur="1000" fill="hold"/>
                                        <p:tgtEl>
                                          <p:spTgt spid="1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1000"/>
                                        <p:tgtEl>
                                          <p:spTgt spid="24"/>
                                        </p:tgtEl>
                                      </p:cBhvr>
                                    </p:animEffect>
                                    <p:anim calcmode="lin" valueType="num">
                                      <p:cBhvr>
                                        <p:cTn id="62" dur="1000" fill="hold"/>
                                        <p:tgtEl>
                                          <p:spTgt spid="24"/>
                                        </p:tgtEl>
                                        <p:attrNameLst>
                                          <p:attrName>ppt_x</p:attrName>
                                        </p:attrNameLst>
                                      </p:cBhvr>
                                      <p:tavLst>
                                        <p:tav tm="0">
                                          <p:val>
                                            <p:strVal val="#ppt_x"/>
                                          </p:val>
                                        </p:tav>
                                        <p:tav tm="100000">
                                          <p:val>
                                            <p:strVal val="#ppt_x"/>
                                          </p:val>
                                        </p:tav>
                                      </p:tavLst>
                                    </p:anim>
                                    <p:anim calcmode="lin" valueType="num">
                                      <p:cBhvr>
                                        <p:cTn id="63" dur="1000" fill="hold"/>
                                        <p:tgtEl>
                                          <p:spTgt spid="24"/>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1000"/>
                                        <p:tgtEl>
                                          <p:spTgt spid="25"/>
                                        </p:tgtEl>
                                      </p:cBhvr>
                                    </p:animEffect>
                                    <p:anim calcmode="lin" valueType="num">
                                      <p:cBhvr>
                                        <p:cTn id="67" dur="1000" fill="hold"/>
                                        <p:tgtEl>
                                          <p:spTgt spid="25"/>
                                        </p:tgtEl>
                                        <p:attrNameLst>
                                          <p:attrName>ppt_x</p:attrName>
                                        </p:attrNameLst>
                                      </p:cBhvr>
                                      <p:tavLst>
                                        <p:tav tm="0">
                                          <p:val>
                                            <p:strVal val="#ppt_x"/>
                                          </p:val>
                                        </p:tav>
                                        <p:tav tm="100000">
                                          <p:val>
                                            <p:strVal val="#ppt_x"/>
                                          </p:val>
                                        </p:tav>
                                      </p:tavLst>
                                    </p:anim>
                                    <p:anim calcmode="lin" valueType="num">
                                      <p:cBhvr>
                                        <p:cTn id="6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1000"/>
                                        <p:tgtEl>
                                          <p:spTgt spid="7"/>
                                        </p:tgtEl>
                                      </p:cBhvr>
                                    </p:animEffect>
                                    <p:anim calcmode="lin" valueType="num">
                                      <p:cBhvr>
                                        <p:cTn id="74" dur="1000" fill="hold"/>
                                        <p:tgtEl>
                                          <p:spTgt spid="7"/>
                                        </p:tgtEl>
                                        <p:attrNameLst>
                                          <p:attrName>ppt_x</p:attrName>
                                        </p:attrNameLst>
                                      </p:cBhvr>
                                      <p:tavLst>
                                        <p:tav tm="0">
                                          <p:val>
                                            <p:strVal val="#ppt_x"/>
                                          </p:val>
                                        </p:tav>
                                        <p:tav tm="100000">
                                          <p:val>
                                            <p:strVal val="#ppt_x"/>
                                          </p:val>
                                        </p:tav>
                                      </p:tavLst>
                                    </p:anim>
                                    <p:anim calcmode="lin" valueType="num">
                                      <p:cBhvr>
                                        <p:cTn id="75" dur="1000" fill="hold"/>
                                        <p:tgtEl>
                                          <p:spTgt spid="7"/>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fade">
                                      <p:cBhvr>
                                        <p:cTn id="78" dur="1000"/>
                                        <p:tgtEl>
                                          <p:spTgt spid="18"/>
                                        </p:tgtEl>
                                      </p:cBhvr>
                                    </p:animEffect>
                                    <p:anim calcmode="lin" valueType="num">
                                      <p:cBhvr>
                                        <p:cTn id="79" dur="1000" fill="hold"/>
                                        <p:tgtEl>
                                          <p:spTgt spid="18"/>
                                        </p:tgtEl>
                                        <p:attrNameLst>
                                          <p:attrName>ppt_x</p:attrName>
                                        </p:attrNameLst>
                                      </p:cBhvr>
                                      <p:tavLst>
                                        <p:tav tm="0">
                                          <p:val>
                                            <p:strVal val="#ppt_x"/>
                                          </p:val>
                                        </p:tav>
                                        <p:tav tm="100000">
                                          <p:val>
                                            <p:strVal val="#ppt_x"/>
                                          </p:val>
                                        </p:tav>
                                      </p:tavLst>
                                    </p:anim>
                                    <p:anim calcmode="lin" valueType="num">
                                      <p:cBhvr>
                                        <p:cTn id="80" dur="1000" fill="hold"/>
                                        <p:tgtEl>
                                          <p:spTgt spid="18"/>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1000"/>
                                        <p:tgtEl>
                                          <p:spTgt spid="26"/>
                                        </p:tgtEl>
                                      </p:cBhvr>
                                    </p:animEffect>
                                    <p:anim calcmode="lin" valueType="num">
                                      <p:cBhvr>
                                        <p:cTn id="84" dur="1000" fill="hold"/>
                                        <p:tgtEl>
                                          <p:spTgt spid="26"/>
                                        </p:tgtEl>
                                        <p:attrNameLst>
                                          <p:attrName>ppt_x</p:attrName>
                                        </p:attrNameLst>
                                      </p:cBhvr>
                                      <p:tavLst>
                                        <p:tav tm="0">
                                          <p:val>
                                            <p:strVal val="#ppt_x"/>
                                          </p:val>
                                        </p:tav>
                                        <p:tav tm="100000">
                                          <p:val>
                                            <p:strVal val="#ppt_x"/>
                                          </p:val>
                                        </p:tav>
                                      </p:tavLst>
                                    </p:anim>
                                    <p:anim calcmode="lin" valueType="num">
                                      <p:cBhvr>
                                        <p:cTn id="85" dur="1000" fill="hold"/>
                                        <p:tgtEl>
                                          <p:spTgt spid="26"/>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3" grpId="0"/>
      <p:bldP spid="14" grpId="0"/>
      <p:bldP spid="16" grpId="0"/>
      <p:bldP spid="18" grpId="0"/>
      <p:bldP spid="22" grpId="0" animBg="1"/>
      <p:bldP spid="23" grpId="0"/>
      <p:bldP spid="24" grpId="0" animBg="1"/>
      <p:bldP spid="25" grpId="0"/>
      <p:bldP spid="26" grpId="0" animBg="1"/>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46;p49">
            <a:extLst>
              <a:ext uri="{FF2B5EF4-FFF2-40B4-BE49-F238E27FC236}">
                <a16:creationId xmlns:a16="http://schemas.microsoft.com/office/drawing/2014/main" id="{BEBC6AB0-4F0F-4E38-BD6A-E84B7A08DC4F}"/>
              </a:ext>
            </a:extLst>
          </p:cNvPr>
          <p:cNvSpPr/>
          <p:nvPr/>
        </p:nvSpPr>
        <p:spPr>
          <a:xfrm>
            <a:off x="1220529" y="-985064"/>
            <a:ext cx="9741941" cy="9741941"/>
          </a:xfrm>
          <a:prstGeom prst="ellipse">
            <a:avLst/>
          </a:prstGeom>
          <a:solidFill>
            <a:schemeClr val="accent4">
              <a:lumMod val="40000"/>
              <a:lumOff val="6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D7E593"/>
              </a:solidFill>
            </a:endParaRPr>
          </a:p>
        </p:txBody>
      </p:sp>
      <p:sp>
        <p:nvSpPr>
          <p:cNvPr id="4" name="文字方塊 3">
            <a:extLst>
              <a:ext uri="{FF2B5EF4-FFF2-40B4-BE49-F238E27FC236}">
                <a16:creationId xmlns:a16="http://schemas.microsoft.com/office/drawing/2014/main" id="{CEE158D3-463A-4BD7-AB5C-785376DFC7E7}"/>
              </a:ext>
            </a:extLst>
          </p:cNvPr>
          <p:cNvSpPr txBox="1"/>
          <p:nvPr/>
        </p:nvSpPr>
        <p:spPr>
          <a:xfrm>
            <a:off x="2468553" y="2704891"/>
            <a:ext cx="7245894" cy="1785104"/>
          </a:xfrm>
          <a:prstGeom prst="rect">
            <a:avLst/>
          </a:prstGeom>
          <a:noFill/>
        </p:spPr>
        <p:txBody>
          <a:bodyPr wrap="none" rtlCol="0">
            <a:spAutoFit/>
          </a:bodyPr>
          <a:lstStyle/>
          <a:p>
            <a:pPr algn="ctr"/>
            <a:r>
              <a:rPr lang="zh-TW" altLang="en-US" sz="11000" b="1" dirty="0">
                <a:solidFill>
                  <a:srgbClr val="71A388"/>
                </a:solidFill>
                <a:latin typeface="微軟正黑體" panose="020B0604030504040204" pitchFamily="34" charset="-120"/>
                <a:ea typeface="微軟正黑體" panose="020B0604030504040204" pitchFamily="34" charset="-120"/>
              </a:rPr>
              <a:t>使用案例圖</a:t>
            </a:r>
          </a:p>
        </p:txBody>
      </p:sp>
      <p:pic>
        <p:nvPicPr>
          <p:cNvPr id="5" name="圖片 4">
            <a:extLst>
              <a:ext uri="{FF2B5EF4-FFF2-40B4-BE49-F238E27FC236}">
                <a16:creationId xmlns:a16="http://schemas.microsoft.com/office/drawing/2014/main" id="{BC23D796-3840-4620-9688-D1C760F23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69632">
            <a:off x="1827567" y="84175"/>
            <a:ext cx="2038313" cy="2038310"/>
          </a:xfrm>
          <a:prstGeom prst="rect">
            <a:avLst/>
          </a:prstGeom>
        </p:spPr>
      </p:pic>
      <p:sp>
        <p:nvSpPr>
          <p:cNvPr id="8" name="投影片編號版面配置區 7">
            <a:extLst>
              <a:ext uri="{FF2B5EF4-FFF2-40B4-BE49-F238E27FC236}">
                <a16:creationId xmlns:a16="http://schemas.microsoft.com/office/drawing/2014/main" id="{A3C83001-CB48-4C42-B96B-CF923E47003E}"/>
              </a:ext>
            </a:extLst>
          </p:cNvPr>
          <p:cNvSpPr>
            <a:spLocks noGrp="1"/>
          </p:cNvSpPr>
          <p:nvPr>
            <p:ph type="sldNum" sz="quarter" idx="12"/>
          </p:nvPr>
        </p:nvSpPr>
        <p:spPr/>
        <p:txBody>
          <a:bodyPr/>
          <a:lstStyle/>
          <a:p>
            <a:fld id="{E0D849EB-583D-4959-852A-AB54E4E329B4}" type="slidenum">
              <a:rPr lang="zh-TW" altLang="en-US" smtClean="0"/>
              <a:t>26</a:t>
            </a:fld>
            <a:endParaRPr lang="zh-TW" altLang="en-US"/>
          </a:p>
        </p:txBody>
      </p:sp>
    </p:spTree>
    <p:extLst>
      <p:ext uri="{BB962C8B-B14F-4D97-AF65-F5344CB8AC3E}">
        <p14:creationId xmlns:p14="http://schemas.microsoft.com/office/powerpoint/2010/main" val="324602848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DCBEE68-1AC2-40D3-96D3-4E87732F36E6}"/>
              </a:ext>
            </a:extLst>
          </p:cNvPr>
          <p:cNvSpPr>
            <a:spLocks noGrp="1"/>
          </p:cNvSpPr>
          <p:nvPr>
            <p:ph type="sldNum" sz="quarter" idx="12"/>
          </p:nvPr>
        </p:nvSpPr>
        <p:spPr/>
        <p:txBody>
          <a:bodyPr/>
          <a:lstStyle/>
          <a:p>
            <a:fld id="{E0D849EB-583D-4959-852A-AB54E4E329B4}" type="slidenum">
              <a:rPr lang="zh-TW" altLang="en-US" smtClean="0"/>
              <a:t>27</a:t>
            </a:fld>
            <a:endParaRPr lang="zh-TW" altLang="en-US"/>
          </a:p>
        </p:txBody>
      </p:sp>
      <p:sp>
        <p:nvSpPr>
          <p:cNvPr id="7" name="Google Shape;1278;p71">
            <a:extLst>
              <a:ext uri="{FF2B5EF4-FFF2-40B4-BE49-F238E27FC236}">
                <a16:creationId xmlns:a16="http://schemas.microsoft.com/office/drawing/2014/main" id="{28D7C3C9-62FB-4952-8225-252A6E236B15}"/>
              </a:ext>
            </a:extLst>
          </p:cNvPr>
          <p:cNvSpPr/>
          <p:nvPr/>
        </p:nvSpPr>
        <p:spPr>
          <a:xfrm>
            <a:off x="4064745" y="368848"/>
            <a:ext cx="4062510" cy="694677"/>
          </a:xfrm>
          <a:custGeom>
            <a:avLst/>
            <a:gdLst/>
            <a:ahLst/>
            <a:cxnLst/>
            <a:rect l="l" t="t" r="r" b="b"/>
            <a:pathLst>
              <a:path w="38212" h="10893" extrusionOk="0">
                <a:moveTo>
                  <a:pt x="2807" y="1"/>
                </a:moveTo>
                <a:cubicBezTo>
                  <a:pt x="1252" y="1"/>
                  <a:pt x="1" y="1252"/>
                  <a:pt x="1" y="2807"/>
                </a:cubicBezTo>
                <a:lnTo>
                  <a:pt x="1" y="8086"/>
                </a:lnTo>
                <a:cubicBezTo>
                  <a:pt x="1" y="9641"/>
                  <a:pt x="1252" y="10893"/>
                  <a:pt x="2807" y="10893"/>
                </a:cubicBezTo>
                <a:lnTo>
                  <a:pt x="35405" y="10893"/>
                </a:lnTo>
                <a:cubicBezTo>
                  <a:pt x="36960" y="10893"/>
                  <a:pt x="38212" y="9641"/>
                  <a:pt x="38212" y="8086"/>
                </a:cubicBezTo>
                <a:lnTo>
                  <a:pt x="38212" y="2807"/>
                </a:lnTo>
                <a:cubicBezTo>
                  <a:pt x="38212" y="1252"/>
                  <a:pt x="36960" y="1"/>
                  <a:pt x="35405" y="1"/>
                </a:cubicBezTo>
                <a:close/>
              </a:path>
            </a:pathLst>
          </a:custGeom>
          <a:solidFill>
            <a:srgbClr val="F6F1D5"/>
          </a:solidFill>
          <a:ln>
            <a:noFill/>
          </a:ln>
        </p:spPr>
        <p:txBody>
          <a:bodyPr spcFirstLastPara="1" wrap="square" lIns="91425" tIns="91425" rIns="91425" bIns="91425" anchor="ctr" anchorCtr="0">
            <a:noAutofit/>
          </a:bodyPr>
          <a:lstStyle/>
          <a:p>
            <a:pPr lvl="0" algn="ctr"/>
            <a:r>
              <a:rPr lang="zh-TW" altLang="en-US" sz="3800" b="1" dirty="0">
                <a:solidFill>
                  <a:srgbClr val="83AF97"/>
                </a:solidFill>
                <a:latin typeface="Segoe UI Black" panose="020B0A02040204020203" pitchFamily="34" charset="0"/>
                <a:ea typeface="Segoe UI Black" panose="020B0A02040204020203" pitchFamily="34" charset="0"/>
              </a:rPr>
              <a:t>使用案例圖</a:t>
            </a:r>
          </a:p>
        </p:txBody>
      </p:sp>
      <p:pic>
        <p:nvPicPr>
          <p:cNvPr id="2" name="圖片 1">
            <a:extLst>
              <a:ext uri="{FF2B5EF4-FFF2-40B4-BE49-F238E27FC236}">
                <a16:creationId xmlns:a16="http://schemas.microsoft.com/office/drawing/2014/main" id="{A6ADFA50-631D-4590-A940-949971E7DBE7}"/>
              </a:ext>
            </a:extLst>
          </p:cNvPr>
          <p:cNvPicPr>
            <a:picLocks noChangeAspect="1"/>
          </p:cNvPicPr>
          <p:nvPr/>
        </p:nvPicPr>
        <p:blipFill>
          <a:blip r:embed="rId2"/>
          <a:stretch>
            <a:fillRect/>
          </a:stretch>
        </p:blipFill>
        <p:spPr>
          <a:xfrm>
            <a:off x="6359297" y="1194680"/>
            <a:ext cx="4327753" cy="5294472"/>
          </a:xfrm>
          <a:prstGeom prst="rect">
            <a:avLst/>
          </a:prstGeom>
        </p:spPr>
      </p:pic>
      <p:pic>
        <p:nvPicPr>
          <p:cNvPr id="3" name="圖片 2">
            <a:extLst>
              <a:ext uri="{FF2B5EF4-FFF2-40B4-BE49-F238E27FC236}">
                <a16:creationId xmlns:a16="http://schemas.microsoft.com/office/drawing/2014/main" id="{0F0E1C38-F293-419F-897B-BD78ED745154}"/>
              </a:ext>
            </a:extLst>
          </p:cNvPr>
          <p:cNvPicPr>
            <a:picLocks noChangeAspect="1"/>
          </p:cNvPicPr>
          <p:nvPr/>
        </p:nvPicPr>
        <p:blipFill>
          <a:blip r:embed="rId3"/>
          <a:stretch>
            <a:fillRect/>
          </a:stretch>
        </p:blipFill>
        <p:spPr>
          <a:xfrm>
            <a:off x="1163350" y="1327239"/>
            <a:ext cx="4208750" cy="5173572"/>
          </a:xfrm>
          <a:prstGeom prst="rect">
            <a:avLst/>
          </a:prstGeom>
        </p:spPr>
      </p:pic>
    </p:spTree>
    <p:extLst>
      <p:ext uri="{BB962C8B-B14F-4D97-AF65-F5344CB8AC3E}">
        <p14:creationId xmlns:p14="http://schemas.microsoft.com/office/powerpoint/2010/main" val="132649885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46;p49">
            <a:extLst>
              <a:ext uri="{FF2B5EF4-FFF2-40B4-BE49-F238E27FC236}">
                <a16:creationId xmlns:a16="http://schemas.microsoft.com/office/drawing/2014/main" id="{BEBC6AB0-4F0F-4E38-BD6A-E84B7A08DC4F}"/>
              </a:ext>
            </a:extLst>
          </p:cNvPr>
          <p:cNvSpPr/>
          <p:nvPr/>
        </p:nvSpPr>
        <p:spPr>
          <a:xfrm>
            <a:off x="1220529" y="-985064"/>
            <a:ext cx="9741941" cy="9741941"/>
          </a:xfrm>
          <a:prstGeom prst="ellipse">
            <a:avLst/>
          </a:prstGeom>
          <a:solidFill>
            <a:schemeClr val="accent4">
              <a:lumMod val="40000"/>
              <a:lumOff val="6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D7E593"/>
              </a:solidFill>
            </a:endParaRPr>
          </a:p>
        </p:txBody>
      </p:sp>
      <p:sp>
        <p:nvSpPr>
          <p:cNvPr id="4" name="文字方塊 3">
            <a:extLst>
              <a:ext uri="{FF2B5EF4-FFF2-40B4-BE49-F238E27FC236}">
                <a16:creationId xmlns:a16="http://schemas.microsoft.com/office/drawing/2014/main" id="{CEE158D3-463A-4BD7-AB5C-785376DFC7E7}"/>
              </a:ext>
            </a:extLst>
          </p:cNvPr>
          <p:cNvSpPr txBox="1"/>
          <p:nvPr/>
        </p:nvSpPr>
        <p:spPr>
          <a:xfrm>
            <a:off x="2468554" y="2704891"/>
            <a:ext cx="7245894" cy="1785104"/>
          </a:xfrm>
          <a:prstGeom prst="rect">
            <a:avLst/>
          </a:prstGeom>
          <a:noFill/>
        </p:spPr>
        <p:txBody>
          <a:bodyPr wrap="none" rtlCol="0">
            <a:spAutoFit/>
          </a:bodyPr>
          <a:lstStyle/>
          <a:p>
            <a:pPr algn="ctr"/>
            <a:r>
              <a:rPr lang="zh-TW" altLang="en-US" sz="11000" b="1" dirty="0">
                <a:solidFill>
                  <a:srgbClr val="71A388"/>
                </a:solidFill>
                <a:latin typeface="微軟正黑體" panose="020B0604030504040204" pitchFamily="34" charset="-120"/>
                <a:ea typeface="微軟正黑體" panose="020B0604030504040204" pitchFamily="34" charset="-120"/>
              </a:rPr>
              <a:t>功能架構圖</a:t>
            </a:r>
          </a:p>
        </p:txBody>
      </p:sp>
      <p:pic>
        <p:nvPicPr>
          <p:cNvPr id="5" name="圖片 4">
            <a:extLst>
              <a:ext uri="{FF2B5EF4-FFF2-40B4-BE49-F238E27FC236}">
                <a16:creationId xmlns:a16="http://schemas.microsoft.com/office/drawing/2014/main" id="{BC23D796-3840-4620-9688-D1C760F23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69632">
            <a:off x="1827567" y="84175"/>
            <a:ext cx="2038313" cy="2038310"/>
          </a:xfrm>
          <a:prstGeom prst="rect">
            <a:avLst/>
          </a:prstGeom>
        </p:spPr>
      </p:pic>
      <p:sp>
        <p:nvSpPr>
          <p:cNvPr id="8" name="投影片編號版面配置區 7">
            <a:extLst>
              <a:ext uri="{FF2B5EF4-FFF2-40B4-BE49-F238E27FC236}">
                <a16:creationId xmlns:a16="http://schemas.microsoft.com/office/drawing/2014/main" id="{A3C83001-CB48-4C42-B96B-CF923E47003E}"/>
              </a:ext>
            </a:extLst>
          </p:cNvPr>
          <p:cNvSpPr>
            <a:spLocks noGrp="1"/>
          </p:cNvSpPr>
          <p:nvPr>
            <p:ph type="sldNum" sz="quarter" idx="12"/>
          </p:nvPr>
        </p:nvSpPr>
        <p:spPr/>
        <p:txBody>
          <a:bodyPr/>
          <a:lstStyle/>
          <a:p>
            <a:fld id="{E0D849EB-583D-4959-852A-AB54E4E329B4}" type="slidenum">
              <a:rPr lang="zh-TW" altLang="en-US" smtClean="0"/>
              <a:t>28</a:t>
            </a:fld>
            <a:endParaRPr lang="zh-TW" altLang="en-US"/>
          </a:p>
        </p:txBody>
      </p:sp>
    </p:spTree>
    <p:extLst>
      <p:ext uri="{BB962C8B-B14F-4D97-AF65-F5344CB8AC3E}">
        <p14:creationId xmlns:p14="http://schemas.microsoft.com/office/powerpoint/2010/main" val="380456317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DCBEE68-1AC2-40D3-96D3-4E87732F36E6}"/>
              </a:ext>
            </a:extLst>
          </p:cNvPr>
          <p:cNvSpPr>
            <a:spLocks noGrp="1"/>
          </p:cNvSpPr>
          <p:nvPr>
            <p:ph type="sldNum" sz="quarter" idx="12"/>
          </p:nvPr>
        </p:nvSpPr>
        <p:spPr/>
        <p:txBody>
          <a:bodyPr/>
          <a:lstStyle/>
          <a:p>
            <a:fld id="{E0D849EB-583D-4959-852A-AB54E4E329B4}" type="slidenum">
              <a:rPr lang="zh-TW" altLang="en-US" smtClean="0"/>
              <a:t>29</a:t>
            </a:fld>
            <a:endParaRPr lang="zh-TW" altLang="en-US"/>
          </a:p>
        </p:txBody>
      </p:sp>
      <p:sp>
        <p:nvSpPr>
          <p:cNvPr id="8" name="Google Shape;1278;p71">
            <a:extLst>
              <a:ext uri="{FF2B5EF4-FFF2-40B4-BE49-F238E27FC236}">
                <a16:creationId xmlns:a16="http://schemas.microsoft.com/office/drawing/2014/main" id="{F52D5D95-A5D3-4024-9D21-F07B46D294D0}"/>
              </a:ext>
            </a:extLst>
          </p:cNvPr>
          <p:cNvSpPr/>
          <p:nvPr/>
        </p:nvSpPr>
        <p:spPr>
          <a:xfrm>
            <a:off x="3057525" y="542290"/>
            <a:ext cx="6248399" cy="953135"/>
          </a:xfrm>
          <a:custGeom>
            <a:avLst/>
            <a:gdLst/>
            <a:ahLst/>
            <a:cxnLst/>
            <a:rect l="l" t="t" r="r" b="b"/>
            <a:pathLst>
              <a:path w="38212" h="10893" extrusionOk="0">
                <a:moveTo>
                  <a:pt x="2807" y="1"/>
                </a:moveTo>
                <a:cubicBezTo>
                  <a:pt x="1252" y="1"/>
                  <a:pt x="1" y="1252"/>
                  <a:pt x="1" y="2807"/>
                </a:cubicBezTo>
                <a:lnTo>
                  <a:pt x="1" y="8086"/>
                </a:lnTo>
                <a:cubicBezTo>
                  <a:pt x="1" y="9641"/>
                  <a:pt x="1252" y="10893"/>
                  <a:pt x="2807" y="10893"/>
                </a:cubicBezTo>
                <a:lnTo>
                  <a:pt x="35405" y="10893"/>
                </a:lnTo>
                <a:cubicBezTo>
                  <a:pt x="36960" y="10893"/>
                  <a:pt x="38212" y="9641"/>
                  <a:pt x="38212" y="8086"/>
                </a:cubicBezTo>
                <a:lnTo>
                  <a:pt x="38212" y="2807"/>
                </a:lnTo>
                <a:cubicBezTo>
                  <a:pt x="38212" y="1252"/>
                  <a:pt x="36960" y="1"/>
                  <a:pt x="35405" y="1"/>
                </a:cubicBezTo>
                <a:close/>
              </a:path>
            </a:pathLst>
          </a:custGeom>
          <a:solidFill>
            <a:srgbClr val="F6F1D5"/>
          </a:solidFill>
          <a:ln>
            <a:noFill/>
          </a:ln>
        </p:spPr>
        <p:txBody>
          <a:bodyPr spcFirstLastPara="1" wrap="square" lIns="91425" tIns="91425" rIns="91425" bIns="91425" anchor="ctr" anchorCtr="0">
            <a:noAutofit/>
          </a:bodyPr>
          <a:lstStyle/>
          <a:p>
            <a:pPr lvl="0" algn="ctr"/>
            <a:r>
              <a:rPr lang="en-US" altLang="zh-TW" sz="3800" b="1" dirty="0" err="1">
                <a:solidFill>
                  <a:srgbClr val="83AF97"/>
                </a:solidFill>
                <a:latin typeface="Segoe UI Black" panose="020B0A02040204020203" pitchFamily="34" charset="0"/>
                <a:ea typeface="Segoe UI Black" panose="020B0A02040204020203" pitchFamily="34" charset="0"/>
              </a:rPr>
              <a:t>FarmIn</a:t>
            </a:r>
            <a:r>
              <a:rPr lang="en-US" altLang="zh-TW" sz="3800" b="1" dirty="0">
                <a:solidFill>
                  <a:srgbClr val="83AF97"/>
                </a:solidFill>
                <a:latin typeface="Segoe UI Black" panose="020B0A02040204020203" pitchFamily="34" charset="0"/>
                <a:ea typeface="Segoe UI Black" panose="020B0A02040204020203" pitchFamily="34" charset="0"/>
              </a:rPr>
              <a:t> POS</a:t>
            </a:r>
            <a:r>
              <a:rPr lang="zh-TW" altLang="en-US" sz="3800" b="1" dirty="0">
                <a:solidFill>
                  <a:srgbClr val="83AF97"/>
                </a:solidFill>
                <a:latin typeface="Segoe UI Black" panose="020B0A02040204020203" pitchFamily="34" charset="0"/>
                <a:ea typeface="Segoe UI Black" panose="020B0A02040204020203" pitchFamily="34" charset="0"/>
              </a:rPr>
              <a:t>與管理主控台</a:t>
            </a:r>
          </a:p>
        </p:txBody>
      </p:sp>
      <p:pic>
        <p:nvPicPr>
          <p:cNvPr id="2" name="圖片 1">
            <a:extLst>
              <a:ext uri="{FF2B5EF4-FFF2-40B4-BE49-F238E27FC236}">
                <a16:creationId xmlns:a16="http://schemas.microsoft.com/office/drawing/2014/main" id="{EF721616-CDEC-4D28-8AB6-6949F44A3958}"/>
              </a:ext>
            </a:extLst>
          </p:cNvPr>
          <p:cNvPicPr>
            <a:picLocks noChangeAspect="1"/>
          </p:cNvPicPr>
          <p:nvPr/>
        </p:nvPicPr>
        <p:blipFill>
          <a:blip r:embed="rId2"/>
          <a:stretch>
            <a:fillRect/>
          </a:stretch>
        </p:blipFill>
        <p:spPr>
          <a:xfrm>
            <a:off x="136467" y="1846162"/>
            <a:ext cx="11919065" cy="3583088"/>
          </a:xfrm>
          <a:prstGeom prst="rect">
            <a:avLst/>
          </a:prstGeom>
        </p:spPr>
      </p:pic>
    </p:spTree>
    <p:extLst>
      <p:ext uri="{BB962C8B-B14F-4D97-AF65-F5344CB8AC3E}">
        <p14:creationId xmlns:p14="http://schemas.microsoft.com/office/powerpoint/2010/main" val="404982388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0097D0F-4969-4306-800C-85B51CA1BDE5}"/>
              </a:ext>
            </a:extLst>
          </p:cNvPr>
          <p:cNvSpPr>
            <a:spLocks noGrp="1"/>
          </p:cNvSpPr>
          <p:nvPr>
            <p:ph type="sldNum" sz="quarter" idx="12"/>
          </p:nvPr>
        </p:nvSpPr>
        <p:spPr/>
        <p:txBody>
          <a:bodyPr/>
          <a:lstStyle/>
          <a:p>
            <a:fld id="{E0D849EB-583D-4959-852A-AB54E4E329B4}" type="slidenum">
              <a:rPr lang="zh-TW" altLang="en-US" smtClean="0"/>
              <a:t>3</a:t>
            </a:fld>
            <a:endParaRPr lang="zh-TW" altLang="en-US" dirty="0"/>
          </a:p>
        </p:txBody>
      </p:sp>
      <p:sp>
        <p:nvSpPr>
          <p:cNvPr id="6" name="Google Shape;1846;p49">
            <a:extLst>
              <a:ext uri="{FF2B5EF4-FFF2-40B4-BE49-F238E27FC236}">
                <a16:creationId xmlns:a16="http://schemas.microsoft.com/office/drawing/2014/main" id="{F310B24B-D394-4C28-8126-EAAD58EB44F5}"/>
              </a:ext>
            </a:extLst>
          </p:cNvPr>
          <p:cNvSpPr/>
          <p:nvPr/>
        </p:nvSpPr>
        <p:spPr>
          <a:xfrm>
            <a:off x="2580318" y="-1535566"/>
            <a:ext cx="9741941" cy="9741941"/>
          </a:xfrm>
          <a:prstGeom prst="ellipse">
            <a:avLst/>
          </a:prstGeom>
          <a:solidFill>
            <a:schemeClr val="accent4">
              <a:lumMod val="40000"/>
              <a:lumOff val="6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zh-TW" altLang="en-US" dirty="0"/>
          </a:p>
        </p:txBody>
      </p:sp>
      <p:grpSp>
        <p:nvGrpSpPr>
          <p:cNvPr id="79" name="群組 78">
            <a:extLst>
              <a:ext uri="{FF2B5EF4-FFF2-40B4-BE49-F238E27FC236}">
                <a16:creationId xmlns:a16="http://schemas.microsoft.com/office/drawing/2014/main" id="{1FC3BAD6-26C3-466D-896C-66FAB11D1640}"/>
              </a:ext>
            </a:extLst>
          </p:cNvPr>
          <p:cNvGrpSpPr/>
          <p:nvPr/>
        </p:nvGrpSpPr>
        <p:grpSpPr>
          <a:xfrm>
            <a:off x="3781580" y="2665549"/>
            <a:ext cx="2235285" cy="2906576"/>
            <a:chOff x="2055289" y="-2235285"/>
            <a:chExt cx="2235285" cy="2906576"/>
          </a:xfrm>
        </p:grpSpPr>
        <p:grpSp>
          <p:nvGrpSpPr>
            <p:cNvPr id="80" name="群組 79">
              <a:extLst>
                <a:ext uri="{FF2B5EF4-FFF2-40B4-BE49-F238E27FC236}">
                  <a16:creationId xmlns:a16="http://schemas.microsoft.com/office/drawing/2014/main" id="{A4CA1D09-63F1-4E98-A0F3-5E0BD7ADC18A}"/>
                </a:ext>
              </a:extLst>
            </p:cNvPr>
            <p:cNvGrpSpPr/>
            <p:nvPr/>
          </p:nvGrpSpPr>
          <p:grpSpPr>
            <a:xfrm>
              <a:off x="2055289" y="-2235285"/>
              <a:ext cx="2235285" cy="2235285"/>
              <a:chOff x="1277202" y="986328"/>
              <a:chExt cx="2235285" cy="2235285"/>
            </a:xfrm>
          </p:grpSpPr>
          <p:sp>
            <p:nvSpPr>
              <p:cNvPr id="82" name="橢圓 81">
                <a:extLst>
                  <a:ext uri="{FF2B5EF4-FFF2-40B4-BE49-F238E27FC236}">
                    <a16:creationId xmlns:a16="http://schemas.microsoft.com/office/drawing/2014/main" id="{C7A72F1B-2C75-44D7-84BF-C8E6F08C5F52}"/>
                  </a:ext>
                </a:extLst>
              </p:cNvPr>
              <p:cNvSpPr/>
              <p:nvPr/>
            </p:nvSpPr>
            <p:spPr>
              <a:xfrm>
                <a:off x="1277202" y="986328"/>
                <a:ext cx="2235285" cy="2235285"/>
              </a:xfrm>
              <a:prstGeom prst="ellipse">
                <a:avLst/>
              </a:prstGeom>
              <a:solidFill>
                <a:srgbClr val="78DDE8"/>
              </a:solidFill>
              <a:ln w="44450" cmpd="sng">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83" name="圖片 82">
                <a:extLst>
                  <a:ext uri="{FF2B5EF4-FFF2-40B4-BE49-F238E27FC236}">
                    <a16:creationId xmlns:a16="http://schemas.microsoft.com/office/drawing/2014/main" id="{150944B3-3DFA-495C-967C-C412362CCFFD}"/>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27106" y="1363581"/>
                <a:ext cx="1496127" cy="1496127"/>
              </a:xfrm>
              <a:prstGeom prst="rect">
                <a:avLst/>
              </a:prstGeom>
            </p:spPr>
          </p:pic>
        </p:grpSp>
        <p:sp>
          <p:nvSpPr>
            <p:cNvPr id="81" name="文字方塊 80">
              <a:extLst>
                <a:ext uri="{FF2B5EF4-FFF2-40B4-BE49-F238E27FC236}">
                  <a16:creationId xmlns:a16="http://schemas.microsoft.com/office/drawing/2014/main" id="{FE7F628F-81BA-4F1F-AB71-1B95811D5833}"/>
                </a:ext>
              </a:extLst>
            </p:cNvPr>
            <p:cNvSpPr txBox="1"/>
            <p:nvPr/>
          </p:nvSpPr>
          <p:spPr>
            <a:xfrm>
              <a:off x="2373088" y="148071"/>
              <a:ext cx="1620957" cy="523220"/>
            </a:xfrm>
            <a:prstGeom prst="rect">
              <a:avLst/>
            </a:prstGeom>
            <a:noFill/>
          </p:spPr>
          <p:txBody>
            <a:bodyPr wrap="none" rtlCol="0">
              <a:spAutoFit/>
            </a:bodyPr>
            <a:lstStyle/>
            <a:p>
              <a:r>
                <a:rPr lang="zh-TW" altLang="en-US" sz="2800" b="1" dirty="0">
                  <a:solidFill>
                    <a:srgbClr val="645C4E"/>
                  </a:solidFill>
                  <a:latin typeface="微軟正黑體" panose="020B0604030504040204" pitchFamily="34" charset="-120"/>
                  <a:ea typeface="微軟正黑體" panose="020B0604030504040204" pitchFamily="34" charset="-120"/>
                </a:rPr>
                <a:t>紙本記錄</a:t>
              </a:r>
            </a:p>
          </p:txBody>
        </p:sp>
      </p:grpSp>
      <p:grpSp>
        <p:nvGrpSpPr>
          <p:cNvPr id="33" name="群組 32">
            <a:extLst>
              <a:ext uri="{FF2B5EF4-FFF2-40B4-BE49-F238E27FC236}">
                <a16:creationId xmlns:a16="http://schemas.microsoft.com/office/drawing/2014/main" id="{F3B68221-8B24-4F1E-8705-BD40D84B4495}"/>
              </a:ext>
            </a:extLst>
          </p:cNvPr>
          <p:cNvGrpSpPr/>
          <p:nvPr/>
        </p:nvGrpSpPr>
        <p:grpSpPr>
          <a:xfrm>
            <a:off x="9940606" y="-567802"/>
            <a:ext cx="2288368" cy="1970105"/>
            <a:chOff x="9949832" y="-520069"/>
            <a:chExt cx="2288368" cy="1970105"/>
          </a:xfrm>
        </p:grpSpPr>
        <p:pic>
          <p:nvPicPr>
            <p:cNvPr id="34" name="圖片 33" descr="一張含有 文字 的圖片&#10;&#10;自動產生的描述">
              <a:extLst>
                <a:ext uri="{FF2B5EF4-FFF2-40B4-BE49-F238E27FC236}">
                  <a16:creationId xmlns:a16="http://schemas.microsoft.com/office/drawing/2014/main" id="{88547EAF-D70B-40D3-B012-607EBB521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8095" y="-520069"/>
              <a:ext cx="1970105" cy="1970105"/>
            </a:xfrm>
            <a:prstGeom prst="rect">
              <a:avLst/>
            </a:prstGeom>
          </p:spPr>
        </p:pic>
        <p:pic>
          <p:nvPicPr>
            <p:cNvPr id="35" name="圖片 34">
              <a:extLst>
                <a:ext uri="{FF2B5EF4-FFF2-40B4-BE49-F238E27FC236}">
                  <a16:creationId xmlns:a16="http://schemas.microsoft.com/office/drawing/2014/main" id="{7F35AE97-CE6C-4824-9E0A-54F7D12509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49832" y="255041"/>
              <a:ext cx="445577" cy="445577"/>
            </a:xfrm>
            <a:prstGeom prst="rect">
              <a:avLst/>
            </a:prstGeom>
          </p:spPr>
        </p:pic>
      </p:grpSp>
      <p:grpSp>
        <p:nvGrpSpPr>
          <p:cNvPr id="7" name="群組 6">
            <a:extLst>
              <a:ext uri="{FF2B5EF4-FFF2-40B4-BE49-F238E27FC236}">
                <a16:creationId xmlns:a16="http://schemas.microsoft.com/office/drawing/2014/main" id="{EC24D44F-63DD-411B-92A4-16D9370BDB1D}"/>
              </a:ext>
            </a:extLst>
          </p:cNvPr>
          <p:cNvGrpSpPr/>
          <p:nvPr/>
        </p:nvGrpSpPr>
        <p:grpSpPr>
          <a:xfrm>
            <a:off x="9268540" y="2507957"/>
            <a:ext cx="2235285" cy="2906575"/>
            <a:chOff x="5463787" y="4243361"/>
            <a:chExt cx="2235285" cy="2906575"/>
          </a:xfrm>
        </p:grpSpPr>
        <p:grpSp>
          <p:nvGrpSpPr>
            <p:cNvPr id="37" name="群組 36">
              <a:extLst>
                <a:ext uri="{FF2B5EF4-FFF2-40B4-BE49-F238E27FC236}">
                  <a16:creationId xmlns:a16="http://schemas.microsoft.com/office/drawing/2014/main" id="{E992DABD-986E-4B91-B4E1-183F619D289B}"/>
                </a:ext>
              </a:extLst>
            </p:cNvPr>
            <p:cNvGrpSpPr/>
            <p:nvPr/>
          </p:nvGrpSpPr>
          <p:grpSpPr>
            <a:xfrm>
              <a:off x="5463787" y="4243361"/>
              <a:ext cx="2235285" cy="2906575"/>
              <a:chOff x="2055289" y="-2235285"/>
              <a:chExt cx="2235285" cy="2906575"/>
            </a:xfrm>
          </p:grpSpPr>
          <p:sp>
            <p:nvSpPr>
              <p:cNvPr id="39" name="橢圓 38">
                <a:extLst>
                  <a:ext uri="{FF2B5EF4-FFF2-40B4-BE49-F238E27FC236}">
                    <a16:creationId xmlns:a16="http://schemas.microsoft.com/office/drawing/2014/main" id="{9612A4BB-3AAA-414E-BCC3-0C8660FBB158}"/>
                  </a:ext>
                </a:extLst>
              </p:cNvPr>
              <p:cNvSpPr/>
              <p:nvPr/>
            </p:nvSpPr>
            <p:spPr>
              <a:xfrm>
                <a:off x="2055289" y="-2235285"/>
                <a:ext cx="2235285" cy="2235285"/>
              </a:xfrm>
              <a:prstGeom prst="ellipse">
                <a:avLst/>
              </a:prstGeom>
              <a:solidFill>
                <a:schemeClr val="accent6">
                  <a:lumMod val="60000"/>
                  <a:lumOff val="40000"/>
                </a:schemeClr>
              </a:solidFill>
              <a:ln w="44450" cmpd="sng">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FC58528A-3CA0-42C4-855C-5A10E3BBF771}"/>
                  </a:ext>
                </a:extLst>
              </p:cNvPr>
              <p:cNvSpPr txBox="1"/>
              <p:nvPr/>
            </p:nvSpPr>
            <p:spPr>
              <a:xfrm>
                <a:off x="2362452" y="148070"/>
                <a:ext cx="1620957" cy="523220"/>
              </a:xfrm>
              <a:prstGeom prst="rect">
                <a:avLst/>
              </a:prstGeom>
              <a:noFill/>
            </p:spPr>
            <p:txBody>
              <a:bodyPr wrap="none" rtlCol="0">
                <a:spAutoFit/>
              </a:bodyPr>
              <a:lstStyle/>
              <a:p>
                <a:r>
                  <a:rPr lang="zh-TW" altLang="en-US" sz="2800" b="1" dirty="0">
                    <a:solidFill>
                      <a:srgbClr val="645C4E"/>
                    </a:solidFill>
                    <a:latin typeface="微軟正黑體" panose="020B0604030504040204" pitchFamily="34" charset="-120"/>
                    <a:ea typeface="微軟正黑體" panose="020B0604030504040204" pitchFamily="34" charset="-120"/>
                  </a:rPr>
                  <a:t>前人經驗</a:t>
                </a:r>
              </a:p>
            </p:txBody>
          </p:sp>
        </p:grpSp>
        <p:pic>
          <p:nvPicPr>
            <p:cNvPr id="5" name="圖片 4">
              <a:extLst>
                <a:ext uri="{FF2B5EF4-FFF2-40B4-BE49-F238E27FC236}">
                  <a16:creationId xmlns:a16="http://schemas.microsoft.com/office/drawing/2014/main" id="{5A903FB8-91AC-4334-BD20-68EB06EA32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5303" y="4653041"/>
              <a:ext cx="1535755" cy="1535755"/>
            </a:xfrm>
            <a:prstGeom prst="rect">
              <a:avLst/>
            </a:prstGeom>
          </p:spPr>
        </p:pic>
      </p:grpSp>
      <p:grpSp>
        <p:nvGrpSpPr>
          <p:cNvPr id="9" name="群組 8">
            <a:extLst>
              <a:ext uri="{FF2B5EF4-FFF2-40B4-BE49-F238E27FC236}">
                <a16:creationId xmlns:a16="http://schemas.microsoft.com/office/drawing/2014/main" id="{C21A378D-9637-4444-AEEC-F85A7EDC90CE}"/>
              </a:ext>
            </a:extLst>
          </p:cNvPr>
          <p:cNvGrpSpPr/>
          <p:nvPr/>
        </p:nvGrpSpPr>
        <p:grpSpPr>
          <a:xfrm>
            <a:off x="6525761" y="2602459"/>
            <a:ext cx="2235285" cy="2906576"/>
            <a:chOff x="3217971" y="2528383"/>
            <a:chExt cx="2235285" cy="2906576"/>
          </a:xfrm>
        </p:grpSpPr>
        <p:grpSp>
          <p:nvGrpSpPr>
            <p:cNvPr id="84" name="群組 83">
              <a:extLst>
                <a:ext uri="{FF2B5EF4-FFF2-40B4-BE49-F238E27FC236}">
                  <a16:creationId xmlns:a16="http://schemas.microsoft.com/office/drawing/2014/main" id="{04D64C8C-1762-451B-9AA9-8054C4866AC2}"/>
                </a:ext>
              </a:extLst>
            </p:cNvPr>
            <p:cNvGrpSpPr/>
            <p:nvPr/>
          </p:nvGrpSpPr>
          <p:grpSpPr>
            <a:xfrm>
              <a:off x="3217971" y="2528383"/>
              <a:ext cx="2235285" cy="2906576"/>
              <a:chOff x="2104250" y="-2257686"/>
              <a:chExt cx="2235285" cy="2906576"/>
            </a:xfrm>
          </p:grpSpPr>
          <p:sp>
            <p:nvSpPr>
              <p:cNvPr id="87" name="橢圓 86">
                <a:extLst>
                  <a:ext uri="{FF2B5EF4-FFF2-40B4-BE49-F238E27FC236}">
                    <a16:creationId xmlns:a16="http://schemas.microsoft.com/office/drawing/2014/main" id="{F69318B6-BD09-4BDA-960F-E41CDAF04FC8}"/>
                  </a:ext>
                </a:extLst>
              </p:cNvPr>
              <p:cNvSpPr/>
              <p:nvPr/>
            </p:nvSpPr>
            <p:spPr>
              <a:xfrm>
                <a:off x="2104250" y="-2257686"/>
                <a:ext cx="2235285" cy="2235285"/>
              </a:xfrm>
              <a:prstGeom prst="ellipse">
                <a:avLst/>
              </a:prstGeom>
              <a:solidFill>
                <a:srgbClr val="FF9999"/>
              </a:solidFill>
              <a:ln w="44450" cmpd="sng">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文字方塊 85">
                <a:extLst>
                  <a:ext uri="{FF2B5EF4-FFF2-40B4-BE49-F238E27FC236}">
                    <a16:creationId xmlns:a16="http://schemas.microsoft.com/office/drawing/2014/main" id="{14E6E21B-7295-490F-865C-3B303ED063BD}"/>
                  </a:ext>
                </a:extLst>
              </p:cNvPr>
              <p:cNvSpPr txBox="1"/>
              <p:nvPr/>
            </p:nvSpPr>
            <p:spPr>
              <a:xfrm>
                <a:off x="2500736" y="125670"/>
                <a:ext cx="1620957" cy="523220"/>
              </a:xfrm>
              <a:prstGeom prst="rect">
                <a:avLst/>
              </a:prstGeom>
              <a:noFill/>
            </p:spPr>
            <p:txBody>
              <a:bodyPr wrap="none" rtlCol="0">
                <a:spAutoFit/>
              </a:bodyPr>
              <a:lstStyle/>
              <a:p>
                <a:r>
                  <a:rPr lang="zh-TW" altLang="en-US" sz="2800" b="1" dirty="0">
                    <a:solidFill>
                      <a:srgbClr val="645C4E"/>
                    </a:solidFill>
                    <a:latin typeface="微軟正黑體" panose="020B0604030504040204" pitchFamily="34" charset="-120"/>
                    <a:ea typeface="微軟正黑體" panose="020B0604030504040204" pitchFamily="34" charset="-120"/>
                  </a:rPr>
                  <a:t>自行臆測</a:t>
                </a:r>
              </a:p>
            </p:txBody>
          </p:sp>
        </p:grpSp>
        <p:pic>
          <p:nvPicPr>
            <p:cNvPr id="3" name="圖片 2">
              <a:extLst>
                <a:ext uri="{FF2B5EF4-FFF2-40B4-BE49-F238E27FC236}">
                  <a16:creationId xmlns:a16="http://schemas.microsoft.com/office/drawing/2014/main" id="{0204F439-ECF2-46E0-806B-7D221146EC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30912" y="2952608"/>
              <a:ext cx="1449155" cy="1449155"/>
            </a:xfrm>
            <a:prstGeom prst="rect">
              <a:avLst/>
            </a:prstGeom>
          </p:spPr>
        </p:pic>
      </p:grpSp>
      <p:sp>
        <p:nvSpPr>
          <p:cNvPr id="26" name="Google Shape;1278;p71">
            <a:extLst>
              <a:ext uri="{FF2B5EF4-FFF2-40B4-BE49-F238E27FC236}">
                <a16:creationId xmlns:a16="http://schemas.microsoft.com/office/drawing/2014/main" id="{E501E834-BB08-4AFC-B0FD-8E2913314126}"/>
              </a:ext>
            </a:extLst>
          </p:cNvPr>
          <p:cNvSpPr/>
          <p:nvPr/>
        </p:nvSpPr>
        <p:spPr>
          <a:xfrm>
            <a:off x="5379651" y="1212261"/>
            <a:ext cx="4527504" cy="829549"/>
          </a:xfrm>
          <a:custGeom>
            <a:avLst/>
            <a:gdLst/>
            <a:ahLst/>
            <a:cxnLst/>
            <a:rect l="l" t="t" r="r" b="b"/>
            <a:pathLst>
              <a:path w="38212" h="10893" extrusionOk="0">
                <a:moveTo>
                  <a:pt x="2807" y="1"/>
                </a:moveTo>
                <a:cubicBezTo>
                  <a:pt x="1252" y="1"/>
                  <a:pt x="1" y="1252"/>
                  <a:pt x="1" y="2807"/>
                </a:cubicBezTo>
                <a:lnTo>
                  <a:pt x="1" y="8086"/>
                </a:lnTo>
                <a:cubicBezTo>
                  <a:pt x="1" y="9641"/>
                  <a:pt x="1252" y="10893"/>
                  <a:pt x="2807" y="10893"/>
                </a:cubicBezTo>
                <a:lnTo>
                  <a:pt x="35405" y="10893"/>
                </a:lnTo>
                <a:cubicBezTo>
                  <a:pt x="36960" y="10893"/>
                  <a:pt x="38212" y="9641"/>
                  <a:pt x="38212" y="8086"/>
                </a:cubicBezTo>
                <a:lnTo>
                  <a:pt x="38212" y="2807"/>
                </a:lnTo>
                <a:cubicBezTo>
                  <a:pt x="38212" y="1252"/>
                  <a:pt x="36960" y="1"/>
                  <a:pt x="35405" y="1"/>
                </a:cubicBezTo>
                <a:close/>
              </a:path>
            </a:pathLst>
          </a:custGeom>
          <a:solidFill>
            <a:srgbClr val="FFCCCC"/>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lvl="0" algn="ctr"/>
            <a:r>
              <a:rPr lang="zh-TW" altLang="en-US" sz="4000" b="1" dirty="0">
                <a:solidFill>
                  <a:schemeClr val="bg2">
                    <a:lumMod val="25000"/>
                  </a:schemeClr>
                </a:solidFill>
                <a:latin typeface="Segoe UI Black" panose="020B0A02040204020203" pitchFamily="34" charset="0"/>
                <a:ea typeface="Segoe UI Black" panose="020B0A02040204020203" pitchFamily="34" charset="0"/>
              </a:rPr>
              <a:t>傳統農業</a:t>
            </a:r>
          </a:p>
        </p:txBody>
      </p:sp>
      <p:sp>
        <p:nvSpPr>
          <p:cNvPr id="27" name="Google Shape;1278;p71">
            <a:extLst>
              <a:ext uri="{FF2B5EF4-FFF2-40B4-BE49-F238E27FC236}">
                <a16:creationId xmlns:a16="http://schemas.microsoft.com/office/drawing/2014/main" id="{A98EB514-3132-4DAB-93E3-94264C02FF15}"/>
              </a:ext>
            </a:extLst>
          </p:cNvPr>
          <p:cNvSpPr/>
          <p:nvPr/>
        </p:nvSpPr>
        <p:spPr>
          <a:xfrm>
            <a:off x="517200" y="369295"/>
            <a:ext cx="2703063" cy="952500"/>
          </a:xfrm>
          <a:custGeom>
            <a:avLst/>
            <a:gdLst/>
            <a:ahLst/>
            <a:cxnLst/>
            <a:rect l="l" t="t" r="r" b="b"/>
            <a:pathLst>
              <a:path w="38212" h="10893" extrusionOk="0">
                <a:moveTo>
                  <a:pt x="2807" y="1"/>
                </a:moveTo>
                <a:cubicBezTo>
                  <a:pt x="1252" y="1"/>
                  <a:pt x="1" y="1252"/>
                  <a:pt x="1" y="2807"/>
                </a:cubicBezTo>
                <a:lnTo>
                  <a:pt x="1" y="8086"/>
                </a:lnTo>
                <a:cubicBezTo>
                  <a:pt x="1" y="9641"/>
                  <a:pt x="1252" y="10893"/>
                  <a:pt x="2807" y="10893"/>
                </a:cubicBezTo>
                <a:lnTo>
                  <a:pt x="35405" y="10893"/>
                </a:lnTo>
                <a:cubicBezTo>
                  <a:pt x="36960" y="10893"/>
                  <a:pt x="38212" y="9641"/>
                  <a:pt x="38212" y="8086"/>
                </a:cubicBezTo>
                <a:lnTo>
                  <a:pt x="38212" y="2807"/>
                </a:lnTo>
                <a:cubicBezTo>
                  <a:pt x="38212" y="1252"/>
                  <a:pt x="36960" y="1"/>
                  <a:pt x="35405" y="1"/>
                </a:cubicBezTo>
                <a:close/>
              </a:path>
            </a:pathLst>
          </a:custGeom>
          <a:solidFill>
            <a:schemeClr val="accent3">
              <a:lumMod val="40000"/>
              <a:lumOff val="60000"/>
            </a:schemeClr>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lvl="0" algn="ctr"/>
            <a:r>
              <a:rPr lang="zh-TW" altLang="en-US" sz="4400" b="1" dirty="0">
                <a:solidFill>
                  <a:schemeClr val="bg2">
                    <a:lumMod val="25000"/>
                  </a:schemeClr>
                </a:solidFill>
                <a:latin typeface="Segoe UI Black" panose="020B0A02040204020203" pitchFamily="34" charset="0"/>
                <a:ea typeface="Segoe UI Black" panose="020B0A02040204020203" pitchFamily="34" charset="0"/>
              </a:rPr>
              <a:t>務農方式</a:t>
            </a:r>
          </a:p>
        </p:txBody>
      </p:sp>
      <p:pic>
        <p:nvPicPr>
          <p:cNvPr id="12" name="圖片 11">
            <a:extLst>
              <a:ext uri="{FF2B5EF4-FFF2-40B4-BE49-F238E27FC236}">
                <a16:creationId xmlns:a16="http://schemas.microsoft.com/office/drawing/2014/main" id="{63B35001-62C3-4060-88D4-5E12F6045E4C}"/>
              </a:ext>
            </a:extLst>
          </p:cNvPr>
          <p:cNvPicPr>
            <a:picLocks noChangeAspect="1"/>
          </p:cNvPicPr>
          <p:nvPr/>
        </p:nvPicPr>
        <p:blipFill>
          <a:blip r:embed="rId9"/>
          <a:stretch>
            <a:fillRect/>
          </a:stretch>
        </p:blipFill>
        <p:spPr>
          <a:xfrm>
            <a:off x="0" y="6474100"/>
            <a:ext cx="2670279" cy="408467"/>
          </a:xfrm>
          <a:prstGeom prst="rect">
            <a:avLst/>
          </a:prstGeom>
        </p:spPr>
      </p:pic>
      <p:pic>
        <p:nvPicPr>
          <p:cNvPr id="11" name="圖片 10">
            <a:extLst>
              <a:ext uri="{FF2B5EF4-FFF2-40B4-BE49-F238E27FC236}">
                <a16:creationId xmlns:a16="http://schemas.microsoft.com/office/drawing/2014/main" id="{DFF11DDE-4345-453F-9A96-8EA026B1407A}"/>
              </a:ext>
            </a:extLst>
          </p:cNvPr>
          <p:cNvPicPr>
            <a:picLocks noChangeAspect="1"/>
          </p:cNvPicPr>
          <p:nvPr/>
        </p:nvPicPr>
        <p:blipFill>
          <a:blip r:embed="rId10"/>
          <a:stretch>
            <a:fillRect/>
          </a:stretch>
        </p:blipFill>
        <p:spPr>
          <a:xfrm>
            <a:off x="2006830" y="4949968"/>
            <a:ext cx="2670279" cy="1932599"/>
          </a:xfrm>
          <a:prstGeom prst="rect">
            <a:avLst/>
          </a:prstGeom>
        </p:spPr>
      </p:pic>
      <p:pic>
        <p:nvPicPr>
          <p:cNvPr id="10" name="圖片 9">
            <a:extLst>
              <a:ext uri="{FF2B5EF4-FFF2-40B4-BE49-F238E27FC236}">
                <a16:creationId xmlns:a16="http://schemas.microsoft.com/office/drawing/2014/main" id="{0B90BBBE-D76C-4B7E-A593-D50C50C48958}"/>
              </a:ext>
            </a:extLst>
          </p:cNvPr>
          <p:cNvPicPr>
            <a:picLocks noChangeAspect="1"/>
          </p:cNvPicPr>
          <p:nvPr/>
        </p:nvPicPr>
        <p:blipFill>
          <a:blip r:embed="rId11"/>
          <a:stretch>
            <a:fillRect/>
          </a:stretch>
        </p:blipFill>
        <p:spPr>
          <a:xfrm>
            <a:off x="360665" y="1887040"/>
            <a:ext cx="2295316" cy="4970960"/>
          </a:xfrm>
          <a:prstGeom prst="rect">
            <a:avLst/>
          </a:prstGeom>
        </p:spPr>
      </p:pic>
    </p:spTree>
    <p:extLst>
      <p:ext uri="{BB962C8B-B14F-4D97-AF65-F5344CB8AC3E}">
        <p14:creationId xmlns:p14="http://schemas.microsoft.com/office/powerpoint/2010/main" val="29245276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anim calcmode="lin" valueType="num">
                                      <p:cBhvr>
                                        <p:cTn id="8" dur="1000" fill="hold"/>
                                        <p:tgtEl>
                                          <p:spTgt spid="79"/>
                                        </p:tgtEl>
                                        <p:attrNameLst>
                                          <p:attrName>ppt_x</p:attrName>
                                        </p:attrNameLst>
                                      </p:cBhvr>
                                      <p:tavLst>
                                        <p:tav tm="0">
                                          <p:val>
                                            <p:strVal val="#ppt_x"/>
                                          </p:val>
                                        </p:tav>
                                        <p:tav tm="100000">
                                          <p:val>
                                            <p:strVal val="#ppt_x"/>
                                          </p:val>
                                        </p:tav>
                                      </p:tavLst>
                                    </p:anim>
                                    <p:anim calcmode="lin" valueType="num">
                                      <p:cBhvr>
                                        <p:cTn id="9" dur="1000" fill="hold"/>
                                        <p:tgtEl>
                                          <p:spTgt spid="7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DCBEE68-1AC2-40D3-96D3-4E87732F36E6}"/>
              </a:ext>
            </a:extLst>
          </p:cNvPr>
          <p:cNvSpPr>
            <a:spLocks noGrp="1"/>
          </p:cNvSpPr>
          <p:nvPr>
            <p:ph type="sldNum" sz="quarter" idx="12"/>
          </p:nvPr>
        </p:nvSpPr>
        <p:spPr/>
        <p:txBody>
          <a:bodyPr/>
          <a:lstStyle/>
          <a:p>
            <a:fld id="{E0D849EB-583D-4959-852A-AB54E4E329B4}" type="slidenum">
              <a:rPr lang="zh-TW" altLang="en-US" smtClean="0"/>
              <a:t>30</a:t>
            </a:fld>
            <a:endParaRPr lang="zh-TW" altLang="en-US"/>
          </a:p>
        </p:txBody>
      </p:sp>
      <p:sp>
        <p:nvSpPr>
          <p:cNvPr id="8" name="Google Shape;1278;p71">
            <a:extLst>
              <a:ext uri="{FF2B5EF4-FFF2-40B4-BE49-F238E27FC236}">
                <a16:creationId xmlns:a16="http://schemas.microsoft.com/office/drawing/2014/main" id="{F52D5D95-A5D3-4024-9D21-F07B46D294D0}"/>
              </a:ext>
            </a:extLst>
          </p:cNvPr>
          <p:cNvSpPr/>
          <p:nvPr/>
        </p:nvSpPr>
        <p:spPr>
          <a:xfrm>
            <a:off x="4004046" y="408940"/>
            <a:ext cx="4397004" cy="829310"/>
          </a:xfrm>
          <a:custGeom>
            <a:avLst/>
            <a:gdLst/>
            <a:ahLst/>
            <a:cxnLst/>
            <a:rect l="l" t="t" r="r" b="b"/>
            <a:pathLst>
              <a:path w="38212" h="10893" extrusionOk="0">
                <a:moveTo>
                  <a:pt x="2807" y="1"/>
                </a:moveTo>
                <a:cubicBezTo>
                  <a:pt x="1252" y="1"/>
                  <a:pt x="1" y="1252"/>
                  <a:pt x="1" y="2807"/>
                </a:cubicBezTo>
                <a:lnTo>
                  <a:pt x="1" y="8086"/>
                </a:lnTo>
                <a:cubicBezTo>
                  <a:pt x="1" y="9641"/>
                  <a:pt x="1252" y="10893"/>
                  <a:pt x="2807" y="10893"/>
                </a:cubicBezTo>
                <a:lnTo>
                  <a:pt x="35405" y="10893"/>
                </a:lnTo>
                <a:cubicBezTo>
                  <a:pt x="36960" y="10893"/>
                  <a:pt x="38212" y="9641"/>
                  <a:pt x="38212" y="8086"/>
                </a:cubicBezTo>
                <a:lnTo>
                  <a:pt x="38212" y="2807"/>
                </a:lnTo>
                <a:cubicBezTo>
                  <a:pt x="38212" y="1252"/>
                  <a:pt x="36960" y="1"/>
                  <a:pt x="35405" y="1"/>
                </a:cubicBezTo>
                <a:close/>
              </a:path>
            </a:pathLst>
          </a:custGeom>
          <a:solidFill>
            <a:srgbClr val="F6F1D5"/>
          </a:solidFill>
          <a:ln>
            <a:noFill/>
          </a:ln>
        </p:spPr>
        <p:txBody>
          <a:bodyPr spcFirstLastPara="1" wrap="square" lIns="91425" tIns="91425" rIns="91425" bIns="91425" anchor="ctr" anchorCtr="0">
            <a:noAutofit/>
          </a:bodyPr>
          <a:lstStyle/>
          <a:p>
            <a:pPr lvl="0" algn="ctr"/>
            <a:r>
              <a:rPr lang="en-US" altLang="zh-TW" sz="3800" b="1" dirty="0" err="1">
                <a:solidFill>
                  <a:srgbClr val="83AF97"/>
                </a:solidFill>
                <a:latin typeface="Segoe UI Black" panose="020B0A02040204020203" pitchFamily="34" charset="0"/>
                <a:ea typeface="Segoe UI Black" panose="020B0A02040204020203" pitchFamily="34" charset="0"/>
              </a:rPr>
              <a:t>FarmIn</a:t>
            </a:r>
            <a:r>
              <a:rPr lang="zh-TW" altLang="en-US" sz="3800" b="1" dirty="0">
                <a:solidFill>
                  <a:srgbClr val="83AF97"/>
                </a:solidFill>
                <a:latin typeface="Segoe UI Black" panose="020B0A02040204020203" pitchFamily="34" charset="0"/>
                <a:ea typeface="Segoe UI Black" panose="020B0A02040204020203" pitchFamily="34" charset="0"/>
              </a:rPr>
              <a:t> </a:t>
            </a:r>
            <a:r>
              <a:rPr lang="en-US" altLang="zh-TW" sz="3800" b="1" dirty="0">
                <a:solidFill>
                  <a:srgbClr val="83AF97"/>
                </a:solidFill>
                <a:latin typeface="Segoe UI Black" panose="020B0A02040204020203" pitchFamily="34" charset="0"/>
                <a:ea typeface="Segoe UI Black" panose="020B0A02040204020203" pitchFamily="34" charset="0"/>
              </a:rPr>
              <a:t>App.</a:t>
            </a:r>
            <a:endParaRPr lang="zh-TW" altLang="en-US" sz="3800" b="1" dirty="0">
              <a:solidFill>
                <a:srgbClr val="83AF97"/>
              </a:solidFill>
              <a:latin typeface="Segoe UI Black" panose="020B0A02040204020203" pitchFamily="34" charset="0"/>
              <a:ea typeface="Segoe UI Black" panose="020B0A02040204020203" pitchFamily="34" charset="0"/>
            </a:endParaRPr>
          </a:p>
        </p:txBody>
      </p:sp>
      <p:pic>
        <p:nvPicPr>
          <p:cNvPr id="2" name="圖片 1">
            <a:extLst>
              <a:ext uri="{FF2B5EF4-FFF2-40B4-BE49-F238E27FC236}">
                <a16:creationId xmlns:a16="http://schemas.microsoft.com/office/drawing/2014/main" id="{F8DA8223-3871-45C8-AF97-2A0E6A3ECA40}"/>
              </a:ext>
            </a:extLst>
          </p:cNvPr>
          <p:cNvPicPr>
            <a:picLocks noChangeAspect="1"/>
          </p:cNvPicPr>
          <p:nvPr/>
        </p:nvPicPr>
        <p:blipFill>
          <a:blip r:embed="rId2"/>
          <a:stretch>
            <a:fillRect/>
          </a:stretch>
        </p:blipFill>
        <p:spPr>
          <a:xfrm>
            <a:off x="2499593" y="1597972"/>
            <a:ext cx="8047872" cy="4564275"/>
          </a:xfrm>
          <a:prstGeom prst="rect">
            <a:avLst/>
          </a:prstGeom>
        </p:spPr>
      </p:pic>
    </p:spTree>
    <p:extLst>
      <p:ext uri="{BB962C8B-B14F-4D97-AF65-F5344CB8AC3E}">
        <p14:creationId xmlns:p14="http://schemas.microsoft.com/office/powerpoint/2010/main" val="325006525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85CD8390-7703-466E-8E90-88EA29B26D56}"/>
              </a:ext>
            </a:extLst>
          </p:cNvPr>
          <p:cNvPicPr>
            <a:picLocks noChangeAspect="1"/>
          </p:cNvPicPr>
          <p:nvPr/>
        </p:nvPicPr>
        <p:blipFill>
          <a:blip r:embed="rId3"/>
          <a:stretch>
            <a:fillRect/>
          </a:stretch>
        </p:blipFill>
        <p:spPr>
          <a:xfrm>
            <a:off x="-283593" y="6303078"/>
            <a:ext cx="3969427" cy="607195"/>
          </a:xfrm>
          <a:prstGeom prst="rect">
            <a:avLst/>
          </a:prstGeom>
        </p:spPr>
      </p:pic>
      <p:pic>
        <p:nvPicPr>
          <p:cNvPr id="18" name="圖片 17">
            <a:extLst>
              <a:ext uri="{FF2B5EF4-FFF2-40B4-BE49-F238E27FC236}">
                <a16:creationId xmlns:a16="http://schemas.microsoft.com/office/drawing/2014/main" id="{8BB35FF8-5184-42CB-AE14-D28DE03B3669}"/>
              </a:ext>
            </a:extLst>
          </p:cNvPr>
          <p:cNvPicPr>
            <a:picLocks noChangeAspect="1"/>
          </p:cNvPicPr>
          <p:nvPr/>
        </p:nvPicPr>
        <p:blipFill>
          <a:blip r:embed="rId4"/>
          <a:stretch>
            <a:fillRect/>
          </a:stretch>
        </p:blipFill>
        <p:spPr>
          <a:xfrm>
            <a:off x="-527769" y="3577976"/>
            <a:ext cx="2078916" cy="3377477"/>
          </a:xfrm>
          <a:prstGeom prst="rect">
            <a:avLst/>
          </a:prstGeom>
        </p:spPr>
      </p:pic>
      <p:sp>
        <p:nvSpPr>
          <p:cNvPr id="4" name="投影片編號版面配置區 3">
            <a:extLst>
              <a:ext uri="{FF2B5EF4-FFF2-40B4-BE49-F238E27FC236}">
                <a16:creationId xmlns:a16="http://schemas.microsoft.com/office/drawing/2014/main" id="{40097D0F-4969-4306-800C-85B51CA1BDE5}"/>
              </a:ext>
            </a:extLst>
          </p:cNvPr>
          <p:cNvSpPr>
            <a:spLocks noGrp="1"/>
          </p:cNvSpPr>
          <p:nvPr>
            <p:ph type="sldNum" sz="quarter" idx="12"/>
          </p:nvPr>
        </p:nvSpPr>
        <p:spPr/>
        <p:txBody>
          <a:bodyPr/>
          <a:lstStyle/>
          <a:p>
            <a:fld id="{E0D849EB-583D-4959-852A-AB54E4E329B4}" type="slidenum">
              <a:rPr lang="zh-TW" altLang="en-US" smtClean="0"/>
              <a:t>4</a:t>
            </a:fld>
            <a:endParaRPr lang="zh-TW" altLang="en-US" dirty="0"/>
          </a:p>
        </p:txBody>
      </p:sp>
      <p:sp>
        <p:nvSpPr>
          <p:cNvPr id="6" name="Google Shape;1846;p49">
            <a:extLst>
              <a:ext uri="{FF2B5EF4-FFF2-40B4-BE49-F238E27FC236}">
                <a16:creationId xmlns:a16="http://schemas.microsoft.com/office/drawing/2014/main" id="{F310B24B-D394-4C28-8126-EAAD58EB44F5}"/>
              </a:ext>
            </a:extLst>
          </p:cNvPr>
          <p:cNvSpPr/>
          <p:nvPr/>
        </p:nvSpPr>
        <p:spPr>
          <a:xfrm>
            <a:off x="2927986" y="-1365771"/>
            <a:ext cx="9741941" cy="9741941"/>
          </a:xfrm>
          <a:prstGeom prst="ellipse">
            <a:avLst/>
          </a:prstGeom>
          <a:solidFill>
            <a:schemeClr val="accent6">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zh-TW" altLang="en-US" dirty="0"/>
          </a:p>
        </p:txBody>
      </p:sp>
      <p:grpSp>
        <p:nvGrpSpPr>
          <p:cNvPr id="218" name="群組 217">
            <a:extLst>
              <a:ext uri="{FF2B5EF4-FFF2-40B4-BE49-F238E27FC236}">
                <a16:creationId xmlns:a16="http://schemas.microsoft.com/office/drawing/2014/main" id="{57930301-B3BD-4E39-813E-6413BC868D08}"/>
              </a:ext>
            </a:extLst>
          </p:cNvPr>
          <p:cNvGrpSpPr/>
          <p:nvPr/>
        </p:nvGrpSpPr>
        <p:grpSpPr>
          <a:xfrm>
            <a:off x="4266773" y="2854551"/>
            <a:ext cx="3057247" cy="3139681"/>
            <a:chOff x="7416695" y="2451738"/>
            <a:chExt cx="3057247" cy="3139681"/>
          </a:xfrm>
        </p:grpSpPr>
        <p:pic>
          <p:nvPicPr>
            <p:cNvPr id="219" name="圖片 218">
              <a:extLst>
                <a:ext uri="{FF2B5EF4-FFF2-40B4-BE49-F238E27FC236}">
                  <a16:creationId xmlns:a16="http://schemas.microsoft.com/office/drawing/2014/main" id="{5BD5984E-3D4F-42BD-8B7D-C061EC2BA35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2500" b="75463" l="20600" r="79900">
                          <a14:foregroundMark x1="47300" y1="29537" x2="58100" y2="30741"/>
                          <a14:foregroundMark x1="71500" y1="42130" x2="71000" y2="54444"/>
                          <a14:foregroundMark x1="66000" y1="66852" x2="54100" y2="73333"/>
                          <a14:foregroundMark x1="54100" y1="73333" x2="40000" y2="70463"/>
                          <a14:foregroundMark x1="40000" y1="70463" x2="29300" y2="62593"/>
                          <a14:foregroundMark x1="29300" y1="62593" x2="26300" y2="50556"/>
                          <a14:foregroundMark x1="25100" y1="50833" x2="27600" y2="37593"/>
                          <a14:foregroundMark x1="27600" y1="37593" x2="36000" y2="27963"/>
                          <a14:foregroundMark x1="36000" y1="27963" x2="56900" y2="22500"/>
                          <a14:foregroundMark x1="41600" y1="32778" x2="65100" y2="30926"/>
                          <a14:foregroundMark x1="67000" y1="32315" x2="72400" y2="44722"/>
                          <a14:foregroundMark x1="72400" y1="44722" x2="72500" y2="48056"/>
                          <a14:foregroundMark x1="70200" y1="44444" x2="68500" y2="50833"/>
                          <a14:foregroundMark x1="74900" y1="44907" x2="71200" y2="58148"/>
                          <a14:foregroundMark x1="77100" y1="54722" x2="66100" y2="64259"/>
                          <a14:foregroundMark x1="66100" y1="64259" x2="53200" y2="68889"/>
                          <a14:foregroundMark x1="38900" y1="67315" x2="54400" y2="64167"/>
                          <a14:foregroundMark x1="54400" y1="64167" x2="30500" y2="65926"/>
                          <a14:foregroundMark x1="46100" y1="71852" x2="34500" y2="64815"/>
                          <a14:foregroundMark x1="34500" y1="64815" x2="26900" y2="52963"/>
                          <a14:foregroundMark x1="26900" y1="52963" x2="26600" y2="38889"/>
                          <a14:foregroundMark x1="26600" y1="38889" x2="37000" y2="31759"/>
                          <a14:foregroundMark x1="37000" y1="31759" x2="52600" y2="27500"/>
                          <a14:foregroundMark x1="52600" y1="27500" x2="65000" y2="29167"/>
                          <a14:foregroundMark x1="65000" y1="29167" x2="71200" y2="39352"/>
                          <a14:foregroundMark x1="71200" y1="39352" x2="67800" y2="52315"/>
                          <a14:foregroundMark x1="67800" y1="52315" x2="61300" y2="63333"/>
                          <a14:foregroundMark x1="61300" y1="63333" x2="49900" y2="71111"/>
                          <a14:foregroundMark x1="49900" y1="71111" x2="47800" y2="71574"/>
                          <a14:foregroundMark x1="47500" y1="65926" x2="39600" y2="48981"/>
                          <a14:foregroundMark x1="39600" y1="48981" x2="25100" y2="45556"/>
                          <a14:foregroundMark x1="25100" y1="45556" x2="24800" y2="37593"/>
                          <a14:foregroundMark x1="38200" y1="35278" x2="37700" y2="60000"/>
                          <a14:foregroundMark x1="37700" y1="60000" x2="37700" y2="60000"/>
                          <a14:foregroundMark x1="30700" y1="37130" x2="31000" y2="53519"/>
                          <a14:foregroundMark x1="29000" y1="43519" x2="32300" y2="57870"/>
                          <a14:foregroundMark x1="32300" y1="57870" x2="46000" y2="63426"/>
                          <a14:foregroundMark x1="46000" y1="63426" x2="49300" y2="63611"/>
                          <a14:foregroundMark x1="67300" y1="58611" x2="55100" y2="63611"/>
                          <a14:foregroundMark x1="55100" y1="63611" x2="48500" y2="63611"/>
                          <a14:foregroundMark x1="57900" y1="59259" x2="42600" y2="61759"/>
                          <a14:foregroundMark x1="55900" y1="59537" x2="45300" y2="62500"/>
                          <a14:foregroundMark x1="23600" y1="51759" x2="25800" y2="62500"/>
                          <a14:foregroundMark x1="37700" y1="35926" x2="52000" y2="53333"/>
                          <a14:foregroundMark x1="56900" y1="40278" x2="65300" y2="56759"/>
                          <a14:foregroundMark x1="60600" y1="53796" x2="50500" y2="60370"/>
                          <a14:foregroundMark x1="50500" y1="60370" x2="49200" y2="45093"/>
                          <a14:foregroundMark x1="49200" y1="45093" x2="60700" y2="50093"/>
                          <a14:foregroundMark x1="60700" y1="50093" x2="42300" y2="49167"/>
                          <a14:foregroundMark x1="42300" y1="49167" x2="56600" y2="44444"/>
                          <a14:foregroundMark x1="56600" y1="44444" x2="40100" y2="43333"/>
                          <a14:foregroundMark x1="40100" y1="43333" x2="57100" y2="37500"/>
                          <a14:foregroundMark x1="57100" y1="37500" x2="59400" y2="38056"/>
                          <a14:foregroundMark x1="59400" y1="41944" x2="54200" y2="52870"/>
                          <a14:foregroundMark x1="54200" y1="52870" x2="47300" y2="41481"/>
                          <a14:foregroundMark x1="47300" y1="41481" x2="65600" y2="33889"/>
                          <a14:foregroundMark x1="65600" y1="33889" x2="58100" y2="45370"/>
                          <a14:foregroundMark x1="58100" y1="45370" x2="61800" y2="40278"/>
                          <a14:foregroundMark x1="60900" y1="42407" x2="60400" y2="54259"/>
                          <a14:foregroundMark x1="34200" y1="40556" x2="47400" y2="37870"/>
                          <a14:foregroundMark x1="47400" y1="37870" x2="53100" y2="49907"/>
                          <a14:foregroundMark x1="53100" y1="49907" x2="40700" y2="54167"/>
                          <a14:foregroundMark x1="40700" y1="54167" x2="35200" y2="43704"/>
                          <a14:foregroundMark x1="35200" y1="43704" x2="37700" y2="37130"/>
                          <a14:foregroundMark x1="51500" y1="37593" x2="54100" y2="50370"/>
                          <a14:foregroundMark x1="54100" y1="50370" x2="55400" y2="51944"/>
                          <a14:foregroundMark x1="52000" y1="63611" x2="39100" y2="64259"/>
                          <a14:foregroundMark x1="60100" y1="58796" x2="53000" y2="62685"/>
                          <a14:foregroundMark x1="20600" y1="47130" x2="21900" y2="51296"/>
                          <a14:foregroundMark x1="78400" y1="48796" x2="79900" y2="50093"/>
                          <a14:foregroundMark x1="38400" y1="42130" x2="31200" y2="43241"/>
                          <a14:foregroundMark x1="49300" y1="75463" x2="49300" y2="75463"/>
                        </a14:backgroundRemoval>
                      </a14:imgEffect>
                    </a14:imgLayer>
                  </a14:imgProps>
                </a:ext>
                <a:ext uri="{28A0092B-C50C-407E-A947-70E740481C1C}">
                  <a14:useLocalDpi xmlns:a14="http://schemas.microsoft.com/office/drawing/2010/main" val="0"/>
                </a:ext>
              </a:extLst>
            </a:blip>
            <a:srcRect l="18902" t="19036" r="19396" b="21205"/>
            <a:stretch/>
          </p:blipFill>
          <p:spPr>
            <a:xfrm>
              <a:off x="7596605" y="2451738"/>
              <a:ext cx="2576559" cy="2695039"/>
            </a:xfrm>
            <a:prstGeom prst="rect">
              <a:avLst/>
            </a:prstGeom>
            <a:effectLst>
              <a:outerShdw blurRad="50800" dist="38100" dir="2700000" algn="tl" rotWithShape="0">
                <a:prstClr val="black">
                  <a:alpha val="40000"/>
                </a:prstClr>
              </a:outerShdw>
            </a:effectLst>
          </p:spPr>
        </p:pic>
        <p:sp>
          <p:nvSpPr>
            <p:cNvPr id="220" name="文字方塊 219">
              <a:extLst>
                <a:ext uri="{FF2B5EF4-FFF2-40B4-BE49-F238E27FC236}">
                  <a16:creationId xmlns:a16="http://schemas.microsoft.com/office/drawing/2014/main" id="{6D2407A2-1822-426D-A70D-F826054EED78}"/>
                </a:ext>
              </a:extLst>
            </p:cNvPr>
            <p:cNvSpPr txBox="1"/>
            <p:nvPr/>
          </p:nvSpPr>
          <p:spPr>
            <a:xfrm>
              <a:off x="7416695" y="5068199"/>
              <a:ext cx="3057247" cy="523220"/>
            </a:xfrm>
            <a:prstGeom prst="rect">
              <a:avLst/>
            </a:prstGeom>
            <a:noFill/>
          </p:spPr>
          <p:txBody>
            <a:bodyPr wrap="none" rtlCol="0">
              <a:spAutoFit/>
            </a:bodyPr>
            <a:lstStyle/>
            <a:p>
              <a:r>
                <a:rPr lang="zh-TW" altLang="en-US" sz="2800" b="1" dirty="0">
                  <a:solidFill>
                    <a:schemeClr val="tx1">
                      <a:lumMod val="75000"/>
                      <a:lumOff val="25000"/>
                    </a:schemeClr>
                  </a:solidFill>
                  <a:latin typeface="微軟正黑體" panose="020B0604030504040204" pitchFamily="34" charset="-120"/>
                  <a:ea typeface="微軟正黑體" panose="020B0604030504040204" pitchFamily="34" charset="-120"/>
                </a:rPr>
                <a:t>市售農用管理系統</a:t>
              </a:r>
            </a:p>
          </p:txBody>
        </p:sp>
      </p:grpSp>
      <p:sp>
        <p:nvSpPr>
          <p:cNvPr id="240" name="箭號: 向右 239">
            <a:extLst>
              <a:ext uri="{FF2B5EF4-FFF2-40B4-BE49-F238E27FC236}">
                <a16:creationId xmlns:a16="http://schemas.microsoft.com/office/drawing/2014/main" id="{350FFA5C-2F2A-499E-A66B-D7A3712E0762}"/>
              </a:ext>
            </a:extLst>
          </p:cNvPr>
          <p:cNvSpPr/>
          <p:nvPr/>
        </p:nvSpPr>
        <p:spPr>
          <a:xfrm>
            <a:off x="7234130" y="3578453"/>
            <a:ext cx="1479259" cy="1390272"/>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3" name="群組 32">
            <a:extLst>
              <a:ext uri="{FF2B5EF4-FFF2-40B4-BE49-F238E27FC236}">
                <a16:creationId xmlns:a16="http://schemas.microsoft.com/office/drawing/2014/main" id="{F3B68221-8B24-4F1E-8705-BD40D84B4495}"/>
              </a:ext>
            </a:extLst>
          </p:cNvPr>
          <p:cNvGrpSpPr/>
          <p:nvPr/>
        </p:nvGrpSpPr>
        <p:grpSpPr>
          <a:xfrm>
            <a:off x="9940606" y="-567802"/>
            <a:ext cx="2288368" cy="1970105"/>
            <a:chOff x="9949832" y="-520069"/>
            <a:chExt cx="2288368" cy="1970105"/>
          </a:xfrm>
        </p:grpSpPr>
        <p:pic>
          <p:nvPicPr>
            <p:cNvPr id="34" name="圖片 33" descr="一張含有 文字 的圖片&#10;&#10;自動產生的描述">
              <a:extLst>
                <a:ext uri="{FF2B5EF4-FFF2-40B4-BE49-F238E27FC236}">
                  <a16:creationId xmlns:a16="http://schemas.microsoft.com/office/drawing/2014/main" id="{88547EAF-D70B-40D3-B012-607EBB521E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68095" y="-520069"/>
              <a:ext cx="1970105" cy="1970105"/>
            </a:xfrm>
            <a:prstGeom prst="rect">
              <a:avLst/>
            </a:prstGeom>
          </p:spPr>
        </p:pic>
        <p:pic>
          <p:nvPicPr>
            <p:cNvPr id="35" name="圖片 34">
              <a:extLst>
                <a:ext uri="{FF2B5EF4-FFF2-40B4-BE49-F238E27FC236}">
                  <a16:creationId xmlns:a16="http://schemas.microsoft.com/office/drawing/2014/main" id="{7F35AE97-CE6C-4824-9E0A-54F7D12509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49832" y="255041"/>
              <a:ext cx="445577" cy="445577"/>
            </a:xfrm>
            <a:prstGeom prst="rect">
              <a:avLst/>
            </a:prstGeom>
          </p:spPr>
        </p:pic>
      </p:grpSp>
      <p:grpSp>
        <p:nvGrpSpPr>
          <p:cNvPr id="61" name="Google Shape;2334;p49">
            <a:extLst>
              <a:ext uri="{FF2B5EF4-FFF2-40B4-BE49-F238E27FC236}">
                <a16:creationId xmlns:a16="http://schemas.microsoft.com/office/drawing/2014/main" id="{53C658E9-3F74-4B61-9B8D-02D6E25C7C0F}"/>
              </a:ext>
            </a:extLst>
          </p:cNvPr>
          <p:cNvGrpSpPr/>
          <p:nvPr/>
        </p:nvGrpSpPr>
        <p:grpSpPr>
          <a:xfrm>
            <a:off x="444256" y="1921165"/>
            <a:ext cx="3530294" cy="4790786"/>
            <a:chOff x="855825" y="1856575"/>
            <a:chExt cx="1710250" cy="2378325"/>
          </a:xfrm>
        </p:grpSpPr>
        <p:sp>
          <p:nvSpPr>
            <p:cNvPr id="62" name="Google Shape;2335;p49">
              <a:extLst>
                <a:ext uri="{FF2B5EF4-FFF2-40B4-BE49-F238E27FC236}">
                  <a16:creationId xmlns:a16="http://schemas.microsoft.com/office/drawing/2014/main" id="{D95EE72A-E5D0-44E8-BEAA-9928FF792A10}"/>
                </a:ext>
              </a:extLst>
            </p:cNvPr>
            <p:cNvSpPr/>
            <p:nvPr/>
          </p:nvSpPr>
          <p:spPr>
            <a:xfrm>
              <a:off x="2256375" y="3243050"/>
              <a:ext cx="223700" cy="273450"/>
            </a:xfrm>
            <a:custGeom>
              <a:avLst/>
              <a:gdLst/>
              <a:ahLst/>
              <a:cxnLst/>
              <a:rect l="l" t="t" r="r" b="b"/>
              <a:pathLst>
                <a:path w="8948" h="10938" extrusionOk="0">
                  <a:moveTo>
                    <a:pt x="7865" y="0"/>
                  </a:moveTo>
                  <a:lnTo>
                    <a:pt x="329" y="6107"/>
                  </a:lnTo>
                  <a:lnTo>
                    <a:pt x="0" y="10938"/>
                  </a:lnTo>
                  <a:lnTo>
                    <a:pt x="8948" y="947"/>
                  </a:lnTo>
                  <a:lnTo>
                    <a:pt x="78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336;p49">
              <a:extLst>
                <a:ext uri="{FF2B5EF4-FFF2-40B4-BE49-F238E27FC236}">
                  <a16:creationId xmlns:a16="http://schemas.microsoft.com/office/drawing/2014/main" id="{E5D381A9-7682-43ED-9911-D12DEDC54EC0}"/>
                </a:ext>
              </a:extLst>
            </p:cNvPr>
            <p:cNvSpPr/>
            <p:nvPr/>
          </p:nvSpPr>
          <p:spPr>
            <a:xfrm>
              <a:off x="2444300" y="3155175"/>
              <a:ext cx="117900" cy="119650"/>
            </a:xfrm>
            <a:custGeom>
              <a:avLst/>
              <a:gdLst/>
              <a:ahLst/>
              <a:cxnLst/>
              <a:rect l="l" t="t" r="r" b="b"/>
              <a:pathLst>
                <a:path w="4716" h="4786" extrusionOk="0">
                  <a:moveTo>
                    <a:pt x="1941" y="1"/>
                  </a:moveTo>
                  <a:cubicBezTo>
                    <a:pt x="1818" y="1"/>
                    <a:pt x="1700" y="66"/>
                    <a:pt x="1643" y="192"/>
                  </a:cubicBezTo>
                  <a:lnTo>
                    <a:pt x="59" y="3593"/>
                  </a:lnTo>
                  <a:cubicBezTo>
                    <a:pt x="1" y="3728"/>
                    <a:pt x="39" y="3882"/>
                    <a:pt x="136" y="3979"/>
                  </a:cubicBezTo>
                  <a:lnTo>
                    <a:pt x="986" y="4713"/>
                  </a:lnTo>
                  <a:cubicBezTo>
                    <a:pt x="1045" y="4760"/>
                    <a:pt x="1124" y="4786"/>
                    <a:pt x="1204" y="4786"/>
                  </a:cubicBezTo>
                  <a:cubicBezTo>
                    <a:pt x="1256" y="4786"/>
                    <a:pt x="1308" y="4775"/>
                    <a:pt x="1353" y="4752"/>
                  </a:cubicBezTo>
                  <a:cubicBezTo>
                    <a:pt x="1933" y="4424"/>
                    <a:pt x="3576" y="3496"/>
                    <a:pt x="4445" y="3090"/>
                  </a:cubicBezTo>
                  <a:cubicBezTo>
                    <a:pt x="4658" y="2994"/>
                    <a:pt x="4716" y="2723"/>
                    <a:pt x="4542" y="2549"/>
                  </a:cubicBezTo>
                  <a:lnTo>
                    <a:pt x="2184" y="95"/>
                  </a:lnTo>
                  <a:cubicBezTo>
                    <a:pt x="2113" y="32"/>
                    <a:pt x="2026" y="1"/>
                    <a:pt x="19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337;p49">
              <a:extLst>
                <a:ext uri="{FF2B5EF4-FFF2-40B4-BE49-F238E27FC236}">
                  <a16:creationId xmlns:a16="http://schemas.microsoft.com/office/drawing/2014/main" id="{FCA0DEB6-BBAF-4309-9B90-A563E0EF469B}"/>
                </a:ext>
              </a:extLst>
            </p:cNvPr>
            <p:cNvSpPr/>
            <p:nvPr/>
          </p:nvSpPr>
          <p:spPr>
            <a:xfrm>
              <a:off x="2482475" y="3154075"/>
              <a:ext cx="83600" cy="74600"/>
            </a:xfrm>
            <a:custGeom>
              <a:avLst/>
              <a:gdLst/>
              <a:ahLst/>
              <a:cxnLst/>
              <a:rect l="l" t="t" r="r" b="b"/>
              <a:pathLst>
                <a:path w="3344" h="2984" extrusionOk="0">
                  <a:moveTo>
                    <a:pt x="412" y="0"/>
                  </a:moveTo>
                  <a:cubicBezTo>
                    <a:pt x="335" y="0"/>
                    <a:pt x="274" y="20"/>
                    <a:pt x="232" y="62"/>
                  </a:cubicBezTo>
                  <a:cubicBezTo>
                    <a:pt x="0" y="294"/>
                    <a:pt x="464" y="1124"/>
                    <a:pt x="1256" y="1917"/>
                  </a:cubicBezTo>
                  <a:cubicBezTo>
                    <a:pt x="1907" y="2567"/>
                    <a:pt x="2583" y="2983"/>
                    <a:pt x="2933" y="2983"/>
                  </a:cubicBezTo>
                  <a:cubicBezTo>
                    <a:pt x="3009" y="2983"/>
                    <a:pt x="3070" y="2963"/>
                    <a:pt x="3111" y="2922"/>
                  </a:cubicBezTo>
                  <a:cubicBezTo>
                    <a:pt x="3343" y="2690"/>
                    <a:pt x="2899" y="1859"/>
                    <a:pt x="2087" y="1066"/>
                  </a:cubicBezTo>
                  <a:cubicBezTo>
                    <a:pt x="1453" y="416"/>
                    <a:pt x="766" y="0"/>
                    <a:pt x="412" y="0"/>
                  </a:cubicBez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338;p49">
              <a:extLst>
                <a:ext uri="{FF2B5EF4-FFF2-40B4-BE49-F238E27FC236}">
                  <a16:creationId xmlns:a16="http://schemas.microsoft.com/office/drawing/2014/main" id="{B5428807-4D43-4C03-9DD3-015FBDA1E54E}"/>
                </a:ext>
              </a:extLst>
            </p:cNvPr>
            <p:cNvSpPr/>
            <p:nvPr/>
          </p:nvSpPr>
          <p:spPr>
            <a:xfrm>
              <a:off x="2497250" y="3170325"/>
              <a:ext cx="12775" cy="12725"/>
            </a:xfrm>
            <a:custGeom>
              <a:avLst/>
              <a:gdLst/>
              <a:ahLst/>
              <a:cxnLst/>
              <a:rect l="l" t="t" r="r" b="b"/>
              <a:pathLst>
                <a:path w="511" h="509" extrusionOk="0">
                  <a:moveTo>
                    <a:pt x="80" y="0"/>
                  </a:moveTo>
                  <a:cubicBezTo>
                    <a:pt x="42" y="0"/>
                    <a:pt x="0" y="57"/>
                    <a:pt x="47" y="88"/>
                  </a:cubicBezTo>
                  <a:lnTo>
                    <a:pt x="414" y="494"/>
                  </a:lnTo>
                  <a:cubicBezTo>
                    <a:pt x="424" y="503"/>
                    <a:pt x="438" y="508"/>
                    <a:pt x="453" y="508"/>
                  </a:cubicBezTo>
                  <a:cubicBezTo>
                    <a:pt x="467" y="508"/>
                    <a:pt x="482" y="503"/>
                    <a:pt x="491" y="494"/>
                  </a:cubicBezTo>
                  <a:cubicBezTo>
                    <a:pt x="511" y="474"/>
                    <a:pt x="511" y="436"/>
                    <a:pt x="491" y="416"/>
                  </a:cubicBezTo>
                  <a:cubicBezTo>
                    <a:pt x="356" y="281"/>
                    <a:pt x="240" y="146"/>
                    <a:pt x="105" y="11"/>
                  </a:cubicBezTo>
                  <a:cubicBezTo>
                    <a:pt x="98" y="3"/>
                    <a:pt x="89" y="0"/>
                    <a:pt x="80" y="0"/>
                  </a:cubicBezTo>
                  <a:close/>
                </a:path>
              </a:pathLst>
            </a:custGeom>
            <a:solidFill>
              <a:srgbClr val="C9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339;p49">
              <a:extLst>
                <a:ext uri="{FF2B5EF4-FFF2-40B4-BE49-F238E27FC236}">
                  <a16:creationId xmlns:a16="http://schemas.microsoft.com/office/drawing/2014/main" id="{A3C871D9-6127-4475-BA61-8CB60B900CB1}"/>
                </a:ext>
              </a:extLst>
            </p:cNvPr>
            <p:cNvSpPr/>
            <p:nvPr/>
          </p:nvSpPr>
          <p:spPr>
            <a:xfrm>
              <a:off x="2515525" y="3174125"/>
              <a:ext cx="11200" cy="11275"/>
            </a:xfrm>
            <a:custGeom>
              <a:avLst/>
              <a:gdLst/>
              <a:ahLst/>
              <a:cxnLst/>
              <a:rect l="l" t="t" r="r" b="b"/>
              <a:pathLst>
                <a:path w="448" h="451" extrusionOk="0">
                  <a:moveTo>
                    <a:pt x="70" y="1"/>
                  </a:moveTo>
                  <a:cubicBezTo>
                    <a:pt x="29" y="1"/>
                    <a:pt x="1" y="46"/>
                    <a:pt x="31" y="91"/>
                  </a:cubicBezTo>
                  <a:lnTo>
                    <a:pt x="340" y="438"/>
                  </a:lnTo>
                  <a:cubicBezTo>
                    <a:pt x="353" y="447"/>
                    <a:pt x="366" y="451"/>
                    <a:pt x="378" y="451"/>
                  </a:cubicBezTo>
                  <a:cubicBezTo>
                    <a:pt x="419" y="451"/>
                    <a:pt x="447" y="406"/>
                    <a:pt x="417" y="361"/>
                  </a:cubicBezTo>
                  <a:lnTo>
                    <a:pt x="108" y="13"/>
                  </a:lnTo>
                  <a:cubicBezTo>
                    <a:pt x="95" y="5"/>
                    <a:pt x="82" y="1"/>
                    <a:pt x="70" y="1"/>
                  </a:cubicBezTo>
                  <a:close/>
                </a:path>
              </a:pathLst>
            </a:custGeom>
            <a:solidFill>
              <a:srgbClr val="C9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340;p49">
              <a:extLst>
                <a:ext uri="{FF2B5EF4-FFF2-40B4-BE49-F238E27FC236}">
                  <a16:creationId xmlns:a16="http://schemas.microsoft.com/office/drawing/2014/main" id="{D9D83DF5-CCAA-4CD3-8F2E-D42C39FB4C11}"/>
                </a:ext>
              </a:extLst>
            </p:cNvPr>
            <p:cNvSpPr/>
            <p:nvPr/>
          </p:nvSpPr>
          <p:spPr>
            <a:xfrm>
              <a:off x="2523050" y="3197750"/>
              <a:ext cx="8975" cy="8925"/>
            </a:xfrm>
            <a:custGeom>
              <a:avLst/>
              <a:gdLst/>
              <a:ahLst/>
              <a:cxnLst/>
              <a:rect l="l" t="t" r="r" b="b"/>
              <a:pathLst>
                <a:path w="359" h="357" extrusionOk="0">
                  <a:moveTo>
                    <a:pt x="58" y="1"/>
                  </a:moveTo>
                  <a:cubicBezTo>
                    <a:pt x="44" y="1"/>
                    <a:pt x="29" y="6"/>
                    <a:pt x="20" y="15"/>
                  </a:cubicBezTo>
                  <a:cubicBezTo>
                    <a:pt x="0" y="34"/>
                    <a:pt x="0" y="73"/>
                    <a:pt x="20" y="92"/>
                  </a:cubicBezTo>
                  <a:lnTo>
                    <a:pt x="252" y="344"/>
                  </a:lnTo>
                  <a:cubicBezTo>
                    <a:pt x="260" y="352"/>
                    <a:pt x="271" y="356"/>
                    <a:pt x="282" y="356"/>
                  </a:cubicBezTo>
                  <a:cubicBezTo>
                    <a:pt x="319" y="356"/>
                    <a:pt x="359" y="311"/>
                    <a:pt x="329" y="266"/>
                  </a:cubicBezTo>
                  <a:lnTo>
                    <a:pt x="97" y="15"/>
                  </a:lnTo>
                  <a:cubicBezTo>
                    <a:pt x="87" y="6"/>
                    <a:pt x="73" y="1"/>
                    <a:pt x="58" y="1"/>
                  </a:cubicBezTo>
                  <a:close/>
                </a:path>
              </a:pathLst>
            </a:custGeom>
            <a:solidFill>
              <a:srgbClr val="C9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341;p49">
              <a:extLst>
                <a:ext uri="{FF2B5EF4-FFF2-40B4-BE49-F238E27FC236}">
                  <a16:creationId xmlns:a16="http://schemas.microsoft.com/office/drawing/2014/main" id="{343E6336-2812-4C0A-BEF9-AA25835ED1FD}"/>
                </a:ext>
              </a:extLst>
            </p:cNvPr>
            <p:cNvSpPr/>
            <p:nvPr/>
          </p:nvSpPr>
          <p:spPr>
            <a:xfrm>
              <a:off x="2537550" y="3199200"/>
              <a:ext cx="12575" cy="12825"/>
            </a:xfrm>
            <a:custGeom>
              <a:avLst/>
              <a:gdLst/>
              <a:ahLst/>
              <a:cxnLst/>
              <a:rect l="l" t="t" r="r" b="b"/>
              <a:pathLst>
                <a:path w="503" h="513" extrusionOk="0">
                  <a:moveTo>
                    <a:pt x="70" y="1"/>
                  </a:moveTo>
                  <a:cubicBezTo>
                    <a:pt x="58" y="1"/>
                    <a:pt x="49" y="5"/>
                    <a:pt x="39" y="15"/>
                  </a:cubicBezTo>
                  <a:cubicBezTo>
                    <a:pt x="0" y="34"/>
                    <a:pt x="0" y="73"/>
                    <a:pt x="39" y="92"/>
                  </a:cubicBezTo>
                  <a:lnTo>
                    <a:pt x="406" y="498"/>
                  </a:lnTo>
                  <a:cubicBezTo>
                    <a:pt x="416" y="508"/>
                    <a:pt x="430" y="513"/>
                    <a:pt x="445" y="513"/>
                  </a:cubicBezTo>
                  <a:cubicBezTo>
                    <a:pt x="459" y="513"/>
                    <a:pt x="474" y="508"/>
                    <a:pt x="483" y="498"/>
                  </a:cubicBezTo>
                  <a:cubicBezTo>
                    <a:pt x="503" y="479"/>
                    <a:pt x="503" y="440"/>
                    <a:pt x="483" y="421"/>
                  </a:cubicBezTo>
                  <a:lnTo>
                    <a:pt x="116" y="15"/>
                  </a:lnTo>
                  <a:cubicBezTo>
                    <a:pt x="97" y="5"/>
                    <a:pt x="82" y="1"/>
                    <a:pt x="70" y="1"/>
                  </a:cubicBezTo>
                  <a:close/>
                </a:path>
              </a:pathLst>
            </a:custGeom>
            <a:solidFill>
              <a:srgbClr val="C9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342;p49">
              <a:extLst>
                <a:ext uri="{FF2B5EF4-FFF2-40B4-BE49-F238E27FC236}">
                  <a16:creationId xmlns:a16="http://schemas.microsoft.com/office/drawing/2014/main" id="{0F19C851-BFC2-40C7-BA6E-5891657907F8}"/>
                </a:ext>
              </a:extLst>
            </p:cNvPr>
            <p:cNvSpPr/>
            <p:nvPr/>
          </p:nvSpPr>
          <p:spPr>
            <a:xfrm>
              <a:off x="1983900" y="3296675"/>
              <a:ext cx="293275" cy="318450"/>
            </a:xfrm>
            <a:custGeom>
              <a:avLst/>
              <a:gdLst/>
              <a:ahLst/>
              <a:cxnLst/>
              <a:rect l="l" t="t" r="r" b="b"/>
              <a:pathLst>
                <a:path w="11731" h="12738" extrusionOk="0">
                  <a:moveTo>
                    <a:pt x="11730" y="0"/>
                  </a:moveTo>
                  <a:lnTo>
                    <a:pt x="0" y="136"/>
                  </a:lnTo>
                  <a:lnTo>
                    <a:pt x="638" y="11692"/>
                  </a:lnTo>
                  <a:cubicBezTo>
                    <a:pt x="638" y="12286"/>
                    <a:pt x="2815" y="12737"/>
                    <a:pt x="5558" y="12737"/>
                  </a:cubicBezTo>
                  <a:cubicBezTo>
                    <a:pt x="5669" y="12737"/>
                    <a:pt x="5781" y="12737"/>
                    <a:pt x="5894" y="12735"/>
                  </a:cubicBezTo>
                  <a:cubicBezTo>
                    <a:pt x="8793" y="12677"/>
                    <a:pt x="11170" y="12155"/>
                    <a:pt x="11170" y="11537"/>
                  </a:cubicBezTo>
                  <a:cubicBezTo>
                    <a:pt x="11170" y="11518"/>
                    <a:pt x="11170" y="11479"/>
                    <a:pt x="11151" y="11460"/>
                  </a:cubicBezTo>
                  <a:cubicBezTo>
                    <a:pt x="11209" y="10088"/>
                    <a:pt x="11614" y="445"/>
                    <a:pt x="117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343;p49">
              <a:extLst>
                <a:ext uri="{FF2B5EF4-FFF2-40B4-BE49-F238E27FC236}">
                  <a16:creationId xmlns:a16="http://schemas.microsoft.com/office/drawing/2014/main" id="{30C09A5E-8A0B-4450-BCA9-C1EFCE3D5F36}"/>
                </a:ext>
              </a:extLst>
            </p:cNvPr>
            <p:cNvSpPr/>
            <p:nvPr/>
          </p:nvSpPr>
          <p:spPr>
            <a:xfrm>
              <a:off x="1982925" y="3264200"/>
              <a:ext cx="295200" cy="68825"/>
            </a:xfrm>
            <a:custGeom>
              <a:avLst/>
              <a:gdLst/>
              <a:ahLst/>
              <a:cxnLst/>
              <a:rect l="l" t="t" r="r" b="b"/>
              <a:pathLst>
                <a:path w="11808" h="2753" extrusionOk="0">
                  <a:moveTo>
                    <a:pt x="6341" y="1"/>
                  </a:moveTo>
                  <a:cubicBezTo>
                    <a:pt x="6194" y="1"/>
                    <a:pt x="6045" y="2"/>
                    <a:pt x="5895" y="5"/>
                  </a:cubicBezTo>
                  <a:cubicBezTo>
                    <a:pt x="2629" y="43"/>
                    <a:pt x="1" y="700"/>
                    <a:pt x="20" y="1454"/>
                  </a:cubicBezTo>
                  <a:cubicBezTo>
                    <a:pt x="20" y="2191"/>
                    <a:pt x="2429" y="2753"/>
                    <a:pt x="5485" y="2753"/>
                  </a:cubicBezTo>
                  <a:cubicBezTo>
                    <a:pt x="5633" y="2753"/>
                    <a:pt x="5783" y="2751"/>
                    <a:pt x="5933" y="2749"/>
                  </a:cubicBezTo>
                  <a:cubicBezTo>
                    <a:pt x="9180" y="2710"/>
                    <a:pt x="11808" y="2053"/>
                    <a:pt x="11808" y="1280"/>
                  </a:cubicBezTo>
                  <a:cubicBezTo>
                    <a:pt x="11790" y="561"/>
                    <a:pt x="9380" y="1"/>
                    <a:pt x="6341" y="1"/>
                  </a:cubicBezTo>
                  <a:close/>
                </a:path>
              </a:pathLst>
            </a:cu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344;p49">
              <a:extLst>
                <a:ext uri="{FF2B5EF4-FFF2-40B4-BE49-F238E27FC236}">
                  <a16:creationId xmlns:a16="http://schemas.microsoft.com/office/drawing/2014/main" id="{160DBBC4-432F-48D8-B814-982A5960C540}"/>
                </a:ext>
              </a:extLst>
            </p:cNvPr>
            <p:cNvSpPr/>
            <p:nvPr/>
          </p:nvSpPr>
          <p:spPr>
            <a:xfrm>
              <a:off x="2021100" y="3276525"/>
              <a:ext cx="161875" cy="37400"/>
            </a:xfrm>
            <a:custGeom>
              <a:avLst/>
              <a:gdLst/>
              <a:ahLst/>
              <a:cxnLst/>
              <a:rect l="l" t="t" r="r" b="b"/>
              <a:pathLst>
                <a:path w="6475" h="1496" extrusionOk="0">
                  <a:moveTo>
                    <a:pt x="3814" y="1"/>
                  </a:moveTo>
                  <a:cubicBezTo>
                    <a:pt x="3618" y="1"/>
                    <a:pt x="3415" y="5"/>
                    <a:pt x="3208" y="14"/>
                  </a:cubicBezTo>
                  <a:cubicBezTo>
                    <a:pt x="1430" y="72"/>
                    <a:pt x="0" y="459"/>
                    <a:pt x="0" y="864"/>
                  </a:cubicBezTo>
                  <a:cubicBezTo>
                    <a:pt x="0" y="1241"/>
                    <a:pt x="1151" y="1496"/>
                    <a:pt x="2649" y="1496"/>
                  </a:cubicBezTo>
                  <a:cubicBezTo>
                    <a:pt x="2843" y="1496"/>
                    <a:pt x="3043" y="1492"/>
                    <a:pt x="3247" y="1483"/>
                  </a:cubicBezTo>
                  <a:cubicBezTo>
                    <a:pt x="5044" y="1425"/>
                    <a:pt x="6474" y="1019"/>
                    <a:pt x="6474" y="613"/>
                  </a:cubicBezTo>
                  <a:cubicBezTo>
                    <a:pt x="6457" y="254"/>
                    <a:pt x="5320" y="1"/>
                    <a:pt x="3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345;p49">
              <a:extLst>
                <a:ext uri="{FF2B5EF4-FFF2-40B4-BE49-F238E27FC236}">
                  <a16:creationId xmlns:a16="http://schemas.microsoft.com/office/drawing/2014/main" id="{9FABCBBF-27ED-438B-9930-2A61B16E8B9C}"/>
                </a:ext>
              </a:extLst>
            </p:cNvPr>
            <p:cNvSpPr/>
            <p:nvPr/>
          </p:nvSpPr>
          <p:spPr>
            <a:xfrm>
              <a:off x="1984875" y="3144375"/>
              <a:ext cx="232875" cy="156075"/>
            </a:xfrm>
            <a:custGeom>
              <a:avLst/>
              <a:gdLst/>
              <a:ahLst/>
              <a:cxnLst/>
              <a:rect l="l" t="t" r="r" b="b"/>
              <a:pathLst>
                <a:path w="9315" h="6243" extrusionOk="0">
                  <a:moveTo>
                    <a:pt x="6425" y="0"/>
                  </a:moveTo>
                  <a:cubicBezTo>
                    <a:pt x="6073" y="0"/>
                    <a:pt x="5720" y="15"/>
                    <a:pt x="5372" y="44"/>
                  </a:cubicBezTo>
                  <a:lnTo>
                    <a:pt x="2957" y="121"/>
                  </a:lnTo>
                  <a:cubicBezTo>
                    <a:pt x="2261" y="140"/>
                    <a:pt x="1546" y="160"/>
                    <a:pt x="966" y="624"/>
                  </a:cubicBezTo>
                  <a:cubicBezTo>
                    <a:pt x="522" y="991"/>
                    <a:pt x="213" y="1512"/>
                    <a:pt x="116" y="2092"/>
                  </a:cubicBezTo>
                  <a:cubicBezTo>
                    <a:pt x="39" y="2672"/>
                    <a:pt x="0" y="3252"/>
                    <a:pt x="39" y="3812"/>
                  </a:cubicBezTo>
                  <a:cubicBezTo>
                    <a:pt x="39" y="4508"/>
                    <a:pt x="58" y="5203"/>
                    <a:pt x="97" y="5880"/>
                  </a:cubicBezTo>
                  <a:cubicBezTo>
                    <a:pt x="97" y="6121"/>
                    <a:pt x="285" y="6242"/>
                    <a:pt x="471" y="6242"/>
                  </a:cubicBezTo>
                  <a:cubicBezTo>
                    <a:pt x="657" y="6242"/>
                    <a:pt x="841" y="6121"/>
                    <a:pt x="831" y="5880"/>
                  </a:cubicBezTo>
                  <a:cubicBezTo>
                    <a:pt x="792" y="4894"/>
                    <a:pt x="792" y="3928"/>
                    <a:pt x="773" y="2942"/>
                  </a:cubicBezTo>
                  <a:cubicBezTo>
                    <a:pt x="754" y="2421"/>
                    <a:pt x="889" y="1918"/>
                    <a:pt x="1160" y="1474"/>
                  </a:cubicBezTo>
                  <a:cubicBezTo>
                    <a:pt x="1527" y="971"/>
                    <a:pt x="2087" y="894"/>
                    <a:pt x="2667" y="875"/>
                  </a:cubicBezTo>
                  <a:cubicBezTo>
                    <a:pt x="3953" y="822"/>
                    <a:pt x="5238" y="737"/>
                    <a:pt x="6509" y="737"/>
                  </a:cubicBezTo>
                  <a:cubicBezTo>
                    <a:pt x="6633" y="737"/>
                    <a:pt x="6756" y="738"/>
                    <a:pt x="6880" y="739"/>
                  </a:cubicBezTo>
                  <a:cubicBezTo>
                    <a:pt x="7324" y="739"/>
                    <a:pt x="7865" y="797"/>
                    <a:pt x="8194" y="1145"/>
                  </a:cubicBezTo>
                  <a:cubicBezTo>
                    <a:pt x="8406" y="1377"/>
                    <a:pt x="8445" y="1764"/>
                    <a:pt x="8483" y="2112"/>
                  </a:cubicBezTo>
                  <a:cubicBezTo>
                    <a:pt x="8580" y="3348"/>
                    <a:pt x="8561" y="4604"/>
                    <a:pt x="8464" y="5841"/>
                  </a:cubicBezTo>
                  <a:cubicBezTo>
                    <a:pt x="8455" y="6083"/>
                    <a:pt x="8638" y="6203"/>
                    <a:pt x="8827" y="6203"/>
                  </a:cubicBezTo>
                  <a:cubicBezTo>
                    <a:pt x="9015" y="6203"/>
                    <a:pt x="9208" y="6083"/>
                    <a:pt x="9218" y="5841"/>
                  </a:cubicBezTo>
                  <a:cubicBezTo>
                    <a:pt x="9314" y="4604"/>
                    <a:pt x="9314" y="3348"/>
                    <a:pt x="9218" y="2112"/>
                  </a:cubicBezTo>
                  <a:cubicBezTo>
                    <a:pt x="9218" y="1667"/>
                    <a:pt x="9102" y="1242"/>
                    <a:pt x="8889" y="855"/>
                  </a:cubicBezTo>
                  <a:cubicBezTo>
                    <a:pt x="8561" y="392"/>
                    <a:pt x="8039" y="102"/>
                    <a:pt x="7479" y="44"/>
                  </a:cubicBezTo>
                  <a:cubicBezTo>
                    <a:pt x="7131" y="15"/>
                    <a:pt x="6778" y="0"/>
                    <a:pt x="64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346;p49">
              <a:extLst>
                <a:ext uri="{FF2B5EF4-FFF2-40B4-BE49-F238E27FC236}">
                  <a16:creationId xmlns:a16="http://schemas.microsoft.com/office/drawing/2014/main" id="{EB99EEDA-96AA-433E-BB59-7414BA89D775}"/>
                </a:ext>
              </a:extLst>
            </p:cNvPr>
            <p:cNvSpPr/>
            <p:nvPr/>
          </p:nvSpPr>
          <p:spPr>
            <a:xfrm>
              <a:off x="1782925" y="2325550"/>
              <a:ext cx="330950" cy="787075"/>
            </a:xfrm>
            <a:custGeom>
              <a:avLst/>
              <a:gdLst/>
              <a:ahLst/>
              <a:cxnLst/>
              <a:rect l="l" t="t" r="r" b="b"/>
              <a:pathLst>
                <a:path w="13238" h="31483" extrusionOk="0">
                  <a:moveTo>
                    <a:pt x="1520" y="0"/>
                  </a:moveTo>
                  <a:cubicBezTo>
                    <a:pt x="1338" y="0"/>
                    <a:pt x="1157" y="37"/>
                    <a:pt x="986" y="119"/>
                  </a:cubicBezTo>
                  <a:cubicBezTo>
                    <a:pt x="213" y="467"/>
                    <a:pt x="0" y="1511"/>
                    <a:pt x="20" y="2380"/>
                  </a:cubicBezTo>
                  <a:cubicBezTo>
                    <a:pt x="39" y="6767"/>
                    <a:pt x="2590" y="10632"/>
                    <a:pt x="4600" y="14477"/>
                  </a:cubicBezTo>
                  <a:cubicBezTo>
                    <a:pt x="7402" y="19849"/>
                    <a:pt x="9315" y="25685"/>
                    <a:pt x="11189" y="31483"/>
                  </a:cubicBezTo>
                  <a:lnTo>
                    <a:pt x="13238" y="30884"/>
                  </a:lnTo>
                  <a:cubicBezTo>
                    <a:pt x="12001" y="25917"/>
                    <a:pt x="10783" y="20951"/>
                    <a:pt x="9566" y="16004"/>
                  </a:cubicBezTo>
                  <a:cubicBezTo>
                    <a:pt x="8735" y="12680"/>
                    <a:pt x="7904" y="9337"/>
                    <a:pt x="6397" y="6284"/>
                  </a:cubicBezTo>
                  <a:cubicBezTo>
                    <a:pt x="5585" y="4718"/>
                    <a:pt x="4677" y="3192"/>
                    <a:pt x="3691" y="1723"/>
                  </a:cubicBezTo>
                  <a:cubicBezTo>
                    <a:pt x="3402" y="1221"/>
                    <a:pt x="3034" y="776"/>
                    <a:pt x="2590" y="390"/>
                  </a:cubicBezTo>
                  <a:cubicBezTo>
                    <a:pt x="2278" y="156"/>
                    <a:pt x="1896" y="0"/>
                    <a:pt x="1520" y="0"/>
                  </a:cubicBezTo>
                  <a:close/>
                </a:path>
              </a:pathLst>
            </a:custGeom>
            <a:solidFill>
              <a:srgbClr val="FFD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347;p49">
              <a:extLst>
                <a:ext uri="{FF2B5EF4-FFF2-40B4-BE49-F238E27FC236}">
                  <a16:creationId xmlns:a16="http://schemas.microsoft.com/office/drawing/2014/main" id="{8EDF1BDF-0DC9-4D7C-85C0-C287DB1503BC}"/>
                </a:ext>
              </a:extLst>
            </p:cNvPr>
            <p:cNvSpPr/>
            <p:nvPr/>
          </p:nvSpPr>
          <p:spPr>
            <a:xfrm>
              <a:off x="2050075" y="3077350"/>
              <a:ext cx="103425" cy="133125"/>
            </a:xfrm>
            <a:custGeom>
              <a:avLst/>
              <a:gdLst/>
              <a:ahLst/>
              <a:cxnLst/>
              <a:rect l="l" t="t" r="r" b="b"/>
              <a:pathLst>
                <a:path w="4137" h="5325" extrusionOk="0">
                  <a:moveTo>
                    <a:pt x="1837" y="0"/>
                  </a:moveTo>
                  <a:lnTo>
                    <a:pt x="600" y="812"/>
                  </a:lnTo>
                  <a:cubicBezTo>
                    <a:pt x="445" y="1140"/>
                    <a:pt x="291" y="1488"/>
                    <a:pt x="136" y="1817"/>
                  </a:cubicBezTo>
                  <a:cubicBezTo>
                    <a:pt x="59" y="1990"/>
                    <a:pt x="1" y="2184"/>
                    <a:pt x="1" y="2377"/>
                  </a:cubicBezTo>
                  <a:cubicBezTo>
                    <a:pt x="20" y="2532"/>
                    <a:pt x="59" y="2686"/>
                    <a:pt x="136" y="2821"/>
                  </a:cubicBezTo>
                  <a:cubicBezTo>
                    <a:pt x="329" y="3324"/>
                    <a:pt x="426" y="3846"/>
                    <a:pt x="426" y="4387"/>
                  </a:cubicBezTo>
                  <a:cubicBezTo>
                    <a:pt x="387" y="4696"/>
                    <a:pt x="600" y="4966"/>
                    <a:pt x="890" y="5044"/>
                  </a:cubicBezTo>
                  <a:cubicBezTo>
                    <a:pt x="1238" y="5140"/>
                    <a:pt x="1585" y="5198"/>
                    <a:pt x="1953" y="5276"/>
                  </a:cubicBezTo>
                  <a:cubicBezTo>
                    <a:pt x="2080" y="5310"/>
                    <a:pt x="2211" y="5325"/>
                    <a:pt x="2342" y="5325"/>
                  </a:cubicBezTo>
                  <a:cubicBezTo>
                    <a:pt x="2510" y="5325"/>
                    <a:pt x="2679" y="5300"/>
                    <a:pt x="2842" y="5256"/>
                  </a:cubicBezTo>
                  <a:cubicBezTo>
                    <a:pt x="3170" y="5082"/>
                    <a:pt x="3402" y="4793"/>
                    <a:pt x="3518" y="4425"/>
                  </a:cubicBezTo>
                  <a:cubicBezTo>
                    <a:pt x="4136" y="2821"/>
                    <a:pt x="3228" y="908"/>
                    <a:pt x="1837" y="0"/>
                  </a:cubicBezTo>
                  <a:close/>
                </a:path>
              </a:pathLst>
            </a:custGeom>
            <a:solidFill>
              <a:srgbClr val="FFD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348;p49">
              <a:extLst>
                <a:ext uri="{FF2B5EF4-FFF2-40B4-BE49-F238E27FC236}">
                  <a16:creationId xmlns:a16="http://schemas.microsoft.com/office/drawing/2014/main" id="{6DB4D743-BFD0-4F38-8C40-5D32EF8C5434}"/>
                </a:ext>
              </a:extLst>
            </p:cNvPr>
            <p:cNvSpPr/>
            <p:nvPr/>
          </p:nvSpPr>
          <p:spPr>
            <a:xfrm>
              <a:off x="932175" y="3159200"/>
              <a:ext cx="377325" cy="343775"/>
            </a:xfrm>
            <a:custGeom>
              <a:avLst/>
              <a:gdLst/>
              <a:ahLst/>
              <a:cxnLst/>
              <a:rect l="l" t="t" r="r" b="b"/>
              <a:pathLst>
                <a:path w="15093" h="13751" extrusionOk="0">
                  <a:moveTo>
                    <a:pt x="7885" y="243"/>
                  </a:moveTo>
                  <a:cubicBezTo>
                    <a:pt x="9778" y="320"/>
                    <a:pt x="11556" y="1113"/>
                    <a:pt x="12890" y="2446"/>
                  </a:cubicBezTo>
                  <a:cubicBezTo>
                    <a:pt x="14165" y="3702"/>
                    <a:pt x="14841" y="5441"/>
                    <a:pt x="14764" y="7239"/>
                  </a:cubicBezTo>
                  <a:cubicBezTo>
                    <a:pt x="14596" y="10772"/>
                    <a:pt x="11426" y="13509"/>
                    <a:pt x="7598" y="13509"/>
                  </a:cubicBezTo>
                  <a:cubicBezTo>
                    <a:pt x="7469" y="13509"/>
                    <a:pt x="7339" y="13506"/>
                    <a:pt x="7208" y="13500"/>
                  </a:cubicBezTo>
                  <a:cubicBezTo>
                    <a:pt x="5334" y="13422"/>
                    <a:pt x="3537" y="12630"/>
                    <a:pt x="2203" y="11297"/>
                  </a:cubicBezTo>
                  <a:cubicBezTo>
                    <a:pt x="928" y="10041"/>
                    <a:pt x="232" y="8301"/>
                    <a:pt x="309" y="6524"/>
                  </a:cubicBezTo>
                  <a:cubicBezTo>
                    <a:pt x="483" y="2987"/>
                    <a:pt x="3672" y="243"/>
                    <a:pt x="7479" y="243"/>
                  </a:cubicBezTo>
                  <a:close/>
                  <a:moveTo>
                    <a:pt x="7464" y="0"/>
                  </a:moveTo>
                  <a:cubicBezTo>
                    <a:pt x="3550" y="0"/>
                    <a:pt x="264" y="2847"/>
                    <a:pt x="77" y="6504"/>
                  </a:cubicBezTo>
                  <a:cubicBezTo>
                    <a:pt x="0" y="8359"/>
                    <a:pt x="696" y="10176"/>
                    <a:pt x="2010" y="11471"/>
                  </a:cubicBezTo>
                  <a:cubicBezTo>
                    <a:pt x="3401" y="12862"/>
                    <a:pt x="5237" y="13674"/>
                    <a:pt x="7189" y="13751"/>
                  </a:cubicBezTo>
                  <a:lnTo>
                    <a:pt x="7595" y="13751"/>
                  </a:lnTo>
                  <a:cubicBezTo>
                    <a:pt x="11537" y="13751"/>
                    <a:pt x="14822" y="10910"/>
                    <a:pt x="15015" y="7258"/>
                  </a:cubicBezTo>
                  <a:cubicBezTo>
                    <a:pt x="15093" y="5403"/>
                    <a:pt x="14378" y="3586"/>
                    <a:pt x="13063" y="2291"/>
                  </a:cubicBezTo>
                  <a:cubicBezTo>
                    <a:pt x="11691" y="900"/>
                    <a:pt x="9836" y="108"/>
                    <a:pt x="7885" y="11"/>
                  </a:cubicBezTo>
                  <a:cubicBezTo>
                    <a:pt x="7744" y="4"/>
                    <a:pt x="7604" y="0"/>
                    <a:pt x="746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349;p49">
              <a:extLst>
                <a:ext uri="{FF2B5EF4-FFF2-40B4-BE49-F238E27FC236}">
                  <a16:creationId xmlns:a16="http://schemas.microsoft.com/office/drawing/2014/main" id="{6CBF2975-1331-472B-85AB-01D2B3325F32}"/>
                </a:ext>
              </a:extLst>
            </p:cNvPr>
            <p:cNvSpPr/>
            <p:nvPr/>
          </p:nvSpPr>
          <p:spPr>
            <a:xfrm>
              <a:off x="972275" y="3138750"/>
              <a:ext cx="288350" cy="78225"/>
            </a:xfrm>
            <a:custGeom>
              <a:avLst/>
              <a:gdLst/>
              <a:ahLst/>
              <a:cxnLst/>
              <a:rect l="l" t="t" r="r" b="b"/>
              <a:pathLst>
                <a:path w="11534" h="3129" extrusionOk="0">
                  <a:moveTo>
                    <a:pt x="5771" y="1"/>
                  </a:moveTo>
                  <a:cubicBezTo>
                    <a:pt x="3850" y="1"/>
                    <a:pt x="1990" y="672"/>
                    <a:pt x="503" y="1911"/>
                  </a:cubicBezTo>
                  <a:cubicBezTo>
                    <a:pt x="0" y="2317"/>
                    <a:pt x="309" y="3129"/>
                    <a:pt x="947" y="3129"/>
                  </a:cubicBezTo>
                  <a:cubicBezTo>
                    <a:pt x="1102" y="3129"/>
                    <a:pt x="1256" y="3052"/>
                    <a:pt x="1391" y="2955"/>
                  </a:cubicBezTo>
                  <a:cubicBezTo>
                    <a:pt x="2630" y="1928"/>
                    <a:pt x="4194" y="1356"/>
                    <a:pt x="5799" y="1356"/>
                  </a:cubicBezTo>
                  <a:cubicBezTo>
                    <a:pt x="5946" y="1356"/>
                    <a:pt x="6094" y="1361"/>
                    <a:pt x="6242" y="1370"/>
                  </a:cubicBezTo>
                  <a:cubicBezTo>
                    <a:pt x="7653" y="1428"/>
                    <a:pt x="9025" y="1931"/>
                    <a:pt x="10165" y="2800"/>
                  </a:cubicBezTo>
                  <a:cubicBezTo>
                    <a:pt x="10295" y="2888"/>
                    <a:pt x="10427" y="2926"/>
                    <a:pt x="10552" y="2926"/>
                  </a:cubicBezTo>
                  <a:cubicBezTo>
                    <a:pt x="11114" y="2926"/>
                    <a:pt x="11533" y="2157"/>
                    <a:pt x="10996" y="1699"/>
                  </a:cubicBezTo>
                  <a:cubicBezTo>
                    <a:pt x="9624" y="675"/>
                    <a:pt x="8000" y="76"/>
                    <a:pt x="6300" y="18"/>
                  </a:cubicBezTo>
                  <a:cubicBezTo>
                    <a:pt x="6123" y="6"/>
                    <a:pt x="5947" y="1"/>
                    <a:pt x="5771" y="1"/>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350;p49">
              <a:extLst>
                <a:ext uri="{FF2B5EF4-FFF2-40B4-BE49-F238E27FC236}">
                  <a16:creationId xmlns:a16="http://schemas.microsoft.com/office/drawing/2014/main" id="{A9842B45-AEC6-414C-9D01-2E727E250FBE}"/>
                </a:ext>
              </a:extLst>
            </p:cNvPr>
            <p:cNvSpPr/>
            <p:nvPr/>
          </p:nvSpPr>
          <p:spPr>
            <a:xfrm>
              <a:off x="943275" y="3401025"/>
              <a:ext cx="38675" cy="32975"/>
            </a:xfrm>
            <a:custGeom>
              <a:avLst/>
              <a:gdLst/>
              <a:ahLst/>
              <a:cxnLst/>
              <a:rect l="l" t="t" r="r" b="b"/>
              <a:pathLst>
                <a:path w="1547" h="1319" extrusionOk="0">
                  <a:moveTo>
                    <a:pt x="890" y="0"/>
                  </a:moveTo>
                  <a:cubicBezTo>
                    <a:pt x="291" y="0"/>
                    <a:pt x="1" y="715"/>
                    <a:pt x="406" y="1121"/>
                  </a:cubicBezTo>
                  <a:cubicBezTo>
                    <a:pt x="543" y="1258"/>
                    <a:pt x="711" y="1319"/>
                    <a:pt x="874" y="1319"/>
                  </a:cubicBezTo>
                  <a:cubicBezTo>
                    <a:pt x="1218" y="1319"/>
                    <a:pt x="1547" y="1050"/>
                    <a:pt x="1547" y="657"/>
                  </a:cubicBezTo>
                  <a:cubicBezTo>
                    <a:pt x="1547" y="290"/>
                    <a:pt x="1237" y="0"/>
                    <a:pt x="890" y="0"/>
                  </a:cubicBezTo>
                  <a:close/>
                </a:path>
              </a:pathLst>
            </a:custGeom>
            <a:solidFill>
              <a:srgbClr val="DED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351;p49">
              <a:extLst>
                <a:ext uri="{FF2B5EF4-FFF2-40B4-BE49-F238E27FC236}">
                  <a16:creationId xmlns:a16="http://schemas.microsoft.com/office/drawing/2014/main" id="{81FBAB5C-E40F-405D-8E50-BF1B6E6CDCD5}"/>
                </a:ext>
              </a:extLst>
            </p:cNvPr>
            <p:cNvSpPr/>
            <p:nvPr/>
          </p:nvSpPr>
          <p:spPr>
            <a:xfrm>
              <a:off x="1257300" y="3393775"/>
              <a:ext cx="38675" cy="33000"/>
            </a:xfrm>
            <a:custGeom>
              <a:avLst/>
              <a:gdLst/>
              <a:ahLst/>
              <a:cxnLst/>
              <a:rect l="l" t="t" r="r" b="b"/>
              <a:pathLst>
                <a:path w="1547" h="1320" extrusionOk="0">
                  <a:moveTo>
                    <a:pt x="889" y="1"/>
                  </a:moveTo>
                  <a:cubicBezTo>
                    <a:pt x="290" y="1"/>
                    <a:pt x="1" y="716"/>
                    <a:pt x="426" y="1121"/>
                  </a:cubicBezTo>
                  <a:cubicBezTo>
                    <a:pt x="556" y="1258"/>
                    <a:pt x="719" y="1319"/>
                    <a:pt x="880" y="1319"/>
                  </a:cubicBezTo>
                  <a:cubicBezTo>
                    <a:pt x="1218" y="1319"/>
                    <a:pt x="1546" y="1050"/>
                    <a:pt x="1546" y="658"/>
                  </a:cubicBezTo>
                  <a:cubicBezTo>
                    <a:pt x="1546" y="290"/>
                    <a:pt x="1257" y="1"/>
                    <a:pt x="889" y="1"/>
                  </a:cubicBezTo>
                  <a:close/>
                </a:path>
              </a:pathLst>
            </a:custGeom>
            <a:solidFill>
              <a:srgbClr val="DED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352;p49">
              <a:extLst>
                <a:ext uri="{FF2B5EF4-FFF2-40B4-BE49-F238E27FC236}">
                  <a16:creationId xmlns:a16="http://schemas.microsoft.com/office/drawing/2014/main" id="{28E038E9-EF64-4530-ADE0-BD8F11060663}"/>
                </a:ext>
              </a:extLst>
            </p:cNvPr>
            <p:cNvSpPr/>
            <p:nvPr/>
          </p:nvSpPr>
          <p:spPr>
            <a:xfrm>
              <a:off x="958250" y="3338225"/>
              <a:ext cx="327100" cy="443025"/>
            </a:xfrm>
            <a:custGeom>
              <a:avLst/>
              <a:gdLst/>
              <a:ahLst/>
              <a:cxnLst/>
              <a:rect l="l" t="t" r="r" b="b"/>
              <a:pathLst>
                <a:path w="13084" h="17721" extrusionOk="0">
                  <a:moveTo>
                    <a:pt x="13083" y="0"/>
                  </a:moveTo>
                  <a:lnTo>
                    <a:pt x="1" y="39"/>
                  </a:lnTo>
                  <a:lnTo>
                    <a:pt x="1508" y="17721"/>
                  </a:lnTo>
                  <a:lnTo>
                    <a:pt x="12020" y="17701"/>
                  </a:lnTo>
                  <a:lnTo>
                    <a:pt x="13083" y="0"/>
                  </a:ln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353;p49">
              <a:extLst>
                <a:ext uri="{FF2B5EF4-FFF2-40B4-BE49-F238E27FC236}">
                  <a16:creationId xmlns:a16="http://schemas.microsoft.com/office/drawing/2014/main" id="{6C05CC45-FCFA-412B-B1A4-A29136D7754D}"/>
                </a:ext>
              </a:extLst>
            </p:cNvPr>
            <p:cNvSpPr/>
            <p:nvPr/>
          </p:nvSpPr>
          <p:spPr>
            <a:xfrm>
              <a:off x="997875" y="3759475"/>
              <a:ext cx="260900" cy="36300"/>
            </a:xfrm>
            <a:custGeom>
              <a:avLst/>
              <a:gdLst/>
              <a:ahLst/>
              <a:cxnLst/>
              <a:rect l="l" t="t" r="r" b="b"/>
              <a:pathLst>
                <a:path w="10436" h="1452" extrusionOk="0">
                  <a:moveTo>
                    <a:pt x="5459" y="0"/>
                  </a:moveTo>
                  <a:cubicBezTo>
                    <a:pt x="5379" y="0"/>
                    <a:pt x="5299" y="1"/>
                    <a:pt x="5218" y="1"/>
                  </a:cubicBezTo>
                  <a:cubicBezTo>
                    <a:pt x="2339" y="20"/>
                    <a:pt x="0" y="349"/>
                    <a:pt x="0" y="735"/>
                  </a:cubicBezTo>
                  <a:cubicBezTo>
                    <a:pt x="0" y="1130"/>
                    <a:pt x="2209" y="1451"/>
                    <a:pt x="4977" y="1451"/>
                  </a:cubicBezTo>
                  <a:cubicBezTo>
                    <a:pt x="5057" y="1451"/>
                    <a:pt x="5137" y="1451"/>
                    <a:pt x="5218" y="1450"/>
                  </a:cubicBezTo>
                  <a:cubicBezTo>
                    <a:pt x="8097" y="1431"/>
                    <a:pt x="10435" y="1122"/>
                    <a:pt x="10435" y="716"/>
                  </a:cubicBezTo>
                  <a:cubicBezTo>
                    <a:pt x="10417" y="322"/>
                    <a:pt x="8226" y="0"/>
                    <a:pt x="5459" y="0"/>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354;p49">
              <a:extLst>
                <a:ext uri="{FF2B5EF4-FFF2-40B4-BE49-F238E27FC236}">
                  <a16:creationId xmlns:a16="http://schemas.microsoft.com/office/drawing/2014/main" id="{C6B1BA18-0447-499D-A73C-A64B63109F41}"/>
                </a:ext>
              </a:extLst>
            </p:cNvPr>
            <p:cNvSpPr/>
            <p:nvPr/>
          </p:nvSpPr>
          <p:spPr>
            <a:xfrm>
              <a:off x="958250" y="3310675"/>
              <a:ext cx="327100" cy="63325"/>
            </a:xfrm>
            <a:custGeom>
              <a:avLst/>
              <a:gdLst/>
              <a:ahLst/>
              <a:cxnLst/>
              <a:rect l="l" t="t" r="r" b="b"/>
              <a:pathLst>
                <a:path w="13084" h="2533" extrusionOk="0">
                  <a:moveTo>
                    <a:pt x="6532" y="1"/>
                  </a:moveTo>
                  <a:cubicBezTo>
                    <a:pt x="2938" y="20"/>
                    <a:pt x="1" y="580"/>
                    <a:pt x="1" y="1276"/>
                  </a:cubicBezTo>
                  <a:cubicBezTo>
                    <a:pt x="1" y="1972"/>
                    <a:pt x="2938" y="2532"/>
                    <a:pt x="6552" y="2532"/>
                  </a:cubicBezTo>
                  <a:cubicBezTo>
                    <a:pt x="10165" y="2513"/>
                    <a:pt x="13083" y="1933"/>
                    <a:pt x="13083" y="1238"/>
                  </a:cubicBezTo>
                  <a:cubicBezTo>
                    <a:pt x="13083" y="542"/>
                    <a:pt x="10146" y="1"/>
                    <a:pt x="6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355;p49">
              <a:extLst>
                <a:ext uri="{FF2B5EF4-FFF2-40B4-BE49-F238E27FC236}">
                  <a16:creationId xmlns:a16="http://schemas.microsoft.com/office/drawing/2014/main" id="{98CC4567-DCCC-4FCC-BAF1-41EA3689B309}"/>
                </a:ext>
              </a:extLst>
            </p:cNvPr>
            <p:cNvSpPr/>
            <p:nvPr/>
          </p:nvSpPr>
          <p:spPr>
            <a:xfrm>
              <a:off x="952950" y="3309675"/>
              <a:ext cx="337700" cy="64850"/>
            </a:xfrm>
            <a:custGeom>
              <a:avLst/>
              <a:gdLst/>
              <a:ahLst/>
              <a:cxnLst/>
              <a:rect l="l" t="t" r="r" b="b"/>
              <a:pathLst>
                <a:path w="13508" h="2594" extrusionOk="0">
                  <a:moveTo>
                    <a:pt x="6860" y="350"/>
                  </a:moveTo>
                  <a:cubicBezTo>
                    <a:pt x="8368" y="350"/>
                    <a:pt x="9875" y="447"/>
                    <a:pt x="11363" y="678"/>
                  </a:cubicBezTo>
                  <a:cubicBezTo>
                    <a:pt x="12832" y="930"/>
                    <a:pt x="13160" y="1220"/>
                    <a:pt x="13160" y="1297"/>
                  </a:cubicBezTo>
                  <a:cubicBezTo>
                    <a:pt x="13160" y="1374"/>
                    <a:pt x="12832" y="1683"/>
                    <a:pt x="11382" y="1935"/>
                  </a:cubicBezTo>
                  <a:cubicBezTo>
                    <a:pt x="9965" y="2150"/>
                    <a:pt x="8532" y="2265"/>
                    <a:pt x="7081" y="2265"/>
                  </a:cubicBezTo>
                  <a:cubicBezTo>
                    <a:pt x="6969" y="2265"/>
                    <a:pt x="6857" y="2264"/>
                    <a:pt x="6744" y="2263"/>
                  </a:cubicBezTo>
                  <a:cubicBezTo>
                    <a:pt x="6633" y="2264"/>
                    <a:pt x="6522" y="2265"/>
                    <a:pt x="6411" y="2265"/>
                  </a:cubicBezTo>
                  <a:cubicBezTo>
                    <a:pt x="4977" y="2265"/>
                    <a:pt x="3543" y="2150"/>
                    <a:pt x="2126" y="1935"/>
                  </a:cubicBezTo>
                  <a:cubicBezTo>
                    <a:pt x="677" y="1703"/>
                    <a:pt x="348" y="1413"/>
                    <a:pt x="348" y="1316"/>
                  </a:cubicBezTo>
                  <a:cubicBezTo>
                    <a:pt x="329" y="988"/>
                    <a:pt x="2532" y="350"/>
                    <a:pt x="6744" y="350"/>
                  </a:cubicBezTo>
                  <a:close/>
                  <a:moveTo>
                    <a:pt x="7082" y="0"/>
                  </a:moveTo>
                  <a:cubicBezTo>
                    <a:pt x="6969" y="0"/>
                    <a:pt x="6857" y="1"/>
                    <a:pt x="6744" y="2"/>
                  </a:cubicBezTo>
                  <a:cubicBezTo>
                    <a:pt x="4406" y="2"/>
                    <a:pt x="0" y="292"/>
                    <a:pt x="0" y="1316"/>
                  </a:cubicBezTo>
                  <a:cubicBezTo>
                    <a:pt x="0" y="1471"/>
                    <a:pt x="0" y="1935"/>
                    <a:pt x="2068" y="2282"/>
                  </a:cubicBezTo>
                  <a:cubicBezTo>
                    <a:pt x="3466" y="2480"/>
                    <a:pt x="4898" y="2594"/>
                    <a:pt x="6317" y="2594"/>
                  </a:cubicBezTo>
                  <a:cubicBezTo>
                    <a:pt x="6427" y="2594"/>
                    <a:pt x="6538" y="2593"/>
                    <a:pt x="6648" y="2592"/>
                  </a:cubicBezTo>
                  <a:lnTo>
                    <a:pt x="6744" y="2592"/>
                  </a:lnTo>
                  <a:cubicBezTo>
                    <a:pt x="8329" y="2592"/>
                    <a:pt x="9894" y="2476"/>
                    <a:pt x="11440" y="2244"/>
                  </a:cubicBezTo>
                  <a:cubicBezTo>
                    <a:pt x="13508" y="1877"/>
                    <a:pt x="13508" y="1432"/>
                    <a:pt x="13508" y="1278"/>
                  </a:cubicBezTo>
                  <a:cubicBezTo>
                    <a:pt x="13508" y="1123"/>
                    <a:pt x="13508" y="659"/>
                    <a:pt x="11421" y="331"/>
                  </a:cubicBezTo>
                  <a:cubicBezTo>
                    <a:pt x="9986" y="115"/>
                    <a:pt x="8534" y="0"/>
                    <a:pt x="7082" y="0"/>
                  </a:cubicBezTo>
                  <a:close/>
                </a:path>
              </a:pathLst>
            </a:custGeom>
            <a:solidFill>
              <a:srgbClr val="DED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356;p49">
              <a:extLst>
                <a:ext uri="{FF2B5EF4-FFF2-40B4-BE49-F238E27FC236}">
                  <a16:creationId xmlns:a16="http://schemas.microsoft.com/office/drawing/2014/main" id="{5C01BAA4-6F18-45F2-A294-5A2EBE53CEE5}"/>
                </a:ext>
              </a:extLst>
            </p:cNvPr>
            <p:cNvSpPr/>
            <p:nvPr/>
          </p:nvSpPr>
          <p:spPr>
            <a:xfrm>
              <a:off x="855825" y="3223725"/>
              <a:ext cx="219375" cy="172575"/>
            </a:xfrm>
            <a:custGeom>
              <a:avLst/>
              <a:gdLst/>
              <a:ahLst/>
              <a:cxnLst/>
              <a:rect l="l" t="t" r="r" b="b"/>
              <a:pathLst>
                <a:path w="8775" h="6903" extrusionOk="0">
                  <a:moveTo>
                    <a:pt x="4388" y="0"/>
                  </a:moveTo>
                  <a:cubicBezTo>
                    <a:pt x="3247" y="39"/>
                    <a:pt x="2301" y="889"/>
                    <a:pt x="1566" y="1759"/>
                  </a:cubicBezTo>
                  <a:cubicBezTo>
                    <a:pt x="1006" y="2358"/>
                    <a:pt x="581" y="3073"/>
                    <a:pt x="291" y="3827"/>
                  </a:cubicBezTo>
                  <a:cubicBezTo>
                    <a:pt x="1" y="4600"/>
                    <a:pt x="40" y="5450"/>
                    <a:pt x="387" y="6203"/>
                  </a:cubicBezTo>
                  <a:cubicBezTo>
                    <a:pt x="589" y="6570"/>
                    <a:pt x="947" y="6902"/>
                    <a:pt x="1347" y="6902"/>
                  </a:cubicBezTo>
                  <a:cubicBezTo>
                    <a:pt x="1368" y="6902"/>
                    <a:pt x="1390" y="6901"/>
                    <a:pt x="1412" y="6899"/>
                  </a:cubicBezTo>
                  <a:cubicBezTo>
                    <a:pt x="1779" y="6880"/>
                    <a:pt x="2049" y="6590"/>
                    <a:pt x="2281" y="6300"/>
                  </a:cubicBezTo>
                  <a:cubicBezTo>
                    <a:pt x="2726" y="5759"/>
                    <a:pt x="3074" y="5141"/>
                    <a:pt x="3537" y="4619"/>
                  </a:cubicBezTo>
                  <a:cubicBezTo>
                    <a:pt x="3982" y="4058"/>
                    <a:pt x="4600" y="3672"/>
                    <a:pt x="5296" y="3498"/>
                  </a:cubicBezTo>
                  <a:cubicBezTo>
                    <a:pt x="5393" y="3481"/>
                    <a:pt x="5494" y="3473"/>
                    <a:pt x="5595" y="3473"/>
                  </a:cubicBezTo>
                  <a:cubicBezTo>
                    <a:pt x="6196" y="3473"/>
                    <a:pt x="6826" y="3764"/>
                    <a:pt x="7074" y="4310"/>
                  </a:cubicBezTo>
                  <a:lnTo>
                    <a:pt x="8001" y="5257"/>
                  </a:lnTo>
                  <a:cubicBezTo>
                    <a:pt x="8774" y="3054"/>
                    <a:pt x="7479" y="657"/>
                    <a:pt x="5219" y="97"/>
                  </a:cubicBezTo>
                  <a:cubicBezTo>
                    <a:pt x="4948" y="20"/>
                    <a:pt x="4677" y="0"/>
                    <a:pt x="4388" y="0"/>
                  </a:cubicBezTo>
                  <a:close/>
                </a:path>
              </a:pathLst>
            </a:custGeom>
            <a:solidFill>
              <a:srgbClr val="9A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2357;p49">
              <a:extLst>
                <a:ext uri="{FF2B5EF4-FFF2-40B4-BE49-F238E27FC236}">
                  <a16:creationId xmlns:a16="http://schemas.microsoft.com/office/drawing/2014/main" id="{2FDA3132-4057-4C3B-AAE2-8540CC93386E}"/>
                </a:ext>
              </a:extLst>
            </p:cNvPr>
            <p:cNvSpPr/>
            <p:nvPr/>
          </p:nvSpPr>
          <p:spPr>
            <a:xfrm>
              <a:off x="1173250" y="3257350"/>
              <a:ext cx="82150" cy="101175"/>
            </a:xfrm>
            <a:custGeom>
              <a:avLst/>
              <a:gdLst/>
              <a:ahLst/>
              <a:cxnLst/>
              <a:rect l="l" t="t" r="r" b="b"/>
              <a:pathLst>
                <a:path w="3286" h="4047" extrusionOk="0">
                  <a:moveTo>
                    <a:pt x="1924" y="0"/>
                  </a:moveTo>
                  <a:cubicBezTo>
                    <a:pt x="1598" y="0"/>
                    <a:pt x="1272" y="112"/>
                    <a:pt x="1005" y="337"/>
                  </a:cubicBezTo>
                  <a:cubicBezTo>
                    <a:pt x="541" y="723"/>
                    <a:pt x="251" y="1264"/>
                    <a:pt x="155" y="1883"/>
                  </a:cubicBezTo>
                  <a:cubicBezTo>
                    <a:pt x="0" y="2598"/>
                    <a:pt x="58" y="3351"/>
                    <a:pt x="309" y="4047"/>
                  </a:cubicBezTo>
                  <a:lnTo>
                    <a:pt x="2841" y="1767"/>
                  </a:lnTo>
                  <a:cubicBezTo>
                    <a:pt x="3285" y="1380"/>
                    <a:pt x="3169" y="549"/>
                    <a:pt x="2686" y="221"/>
                  </a:cubicBezTo>
                  <a:cubicBezTo>
                    <a:pt x="2453" y="74"/>
                    <a:pt x="2188" y="0"/>
                    <a:pt x="1924"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358;p49">
              <a:extLst>
                <a:ext uri="{FF2B5EF4-FFF2-40B4-BE49-F238E27FC236}">
                  <a16:creationId xmlns:a16="http://schemas.microsoft.com/office/drawing/2014/main" id="{A62AFC96-701D-44B1-9568-2D6173125AA5}"/>
                </a:ext>
              </a:extLst>
            </p:cNvPr>
            <p:cNvSpPr/>
            <p:nvPr/>
          </p:nvSpPr>
          <p:spPr>
            <a:xfrm>
              <a:off x="1072275" y="3270725"/>
              <a:ext cx="136250" cy="87800"/>
            </a:xfrm>
            <a:custGeom>
              <a:avLst/>
              <a:gdLst/>
              <a:ahLst/>
              <a:cxnLst/>
              <a:rect l="l" t="t" r="r" b="b"/>
              <a:pathLst>
                <a:path w="5450" h="3512" extrusionOk="0">
                  <a:moveTo>
                    <a:pt x="2531" y="1"/>
                  </a:moveTo>
                  <a:cubicBezTo>
                    <a:pt x="1816" y="1"/>
                    <a:pt x="1112" y="423"/>
                    <a:pt x="677" y="1019"/>
                  </a:cubicBezTo>
                  <a:cubicBezTo>
                    <a:pt x="174" y="1734"/>
                    <a:pt x="0" y="2642"/>
                    <a:pt x="0" y="3512"/>
                  </a:cubicBezTo>
                  <a:lnTo>
                    <a:pt x="5450" y="3415"/>
                  </a:lnTo>
                  <a:cubicBezTo>
                    <a:pt x="5257" y="2816"/>
                    <a:pt x="5005" y="2236"/>
                    <a:pt x="4696" y="1695"/>
                  </a:cubicBezTo>
                  <a:cubicBezTo>
                    <a:pt x="4290" y="980"/>
                    <a:pt x="3749" y="265"/>
                    <a:pt x="2957" y="53"/>
                  </a:cubicBezTo>
                  <a:cubicBezTo>
                    <a:pt x="2816" y="18"/>
                    <a:pt x="2673" y="1"/>
                    <a:pt x="2531" y="1"/>
                  </a:cubicBezTo>
                  <a:close/>
                </a:path>
              </a:pathLst>
            </a:custGeom>
            <a:solidFill>
              <a:srgbClr val="9A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2359;p49">
              <a:extLst>
                <a:ext uri="{FF2B5EF4-FFF2-40B4-BE49-F238E27FC236}">
                  <a16:creationId xmlns:a16="http://schemas.microsoft.com/office/drawing/2014/main" id="{84937E77-70F7-4F0E-9D06-25558CB8373C}"/>
                </a:ext>
              </a:extLst>
            </p:cNvPr>
            <p:cNvSpPr/>
            <p:nvPr/>
          </p:nvSpPr>
          <p:spPr>
            <a:xfrm>
              <a:off x="1048125" y="3216475"/>
              <a:ext cx="70075" cy="143500"/>
            </a:xfrm>
            <a:custGeom>
              <a:avLst/>
              <a:gdLst/>
              <a:ahLst/>
              <a:cxnLst/>
              <a:rect l="l" t="t" r="r" b="b"/>
              <a:pathLst>
                <a:path w="2803" h="5740" extrusionOk="0">
                  <a:moveTo>
                    <a:pt x="1875" y="0"/>
                  </a:moveTo>
                  <a:cubicBezTo>
                    <a:pt x="387" y="1373"/>
                    <a:pt x="0" y="3576"/>
                    <a:pt x="908" y="5392"/>
                  </a:cubicBezTo>
                  <a:lnTo>
                    <a:pt x="947" y="5740"/>
                  </a:lnTo>
                  <a:cubicBezTo>
                    <a:pt x="1952" y="5276"/>
                    <a:pt x="2590" y="4213"/>
                    <a:pt x="2725" y="3131"/>
                  </a:cubicBezTo>
                  <a:cubicBezTo>
                    <a:pt x="2802" y="2010"/>
                    <a:pt x="2512" y="909"/>
                    <a:pt x="1875"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2360;p49">
              <a:extLst>
                <a:ext uri="{FF2B5EF4-FFF2-40B4-BE49-F238E27FC236}">
                  <a16:creationId xmlns:a16="http://schemas.microsoft.com/office/drawing/2014/main" id="{CBA8F5FE-B548-4C8C-8EA1-575EDF2AD5EA}"/>
                </a:ext>
              </a:extLst>
            </p:cNvPr>
            <p:cNvSpPr/>
            <p:nvPr/>
          </p:nvSpPr>
          <p:spPr>
            <a:xfrm>
              <a:off x="969850" y="3335325"/>
              <a:ext cx="322250" cy="38675"/>
            </a:xfrm>
            <a:custGeom>
              <a:avLst/>
              <a:gdLst/>
              <a:ahLst/>
              <a:cxnLst/>
              <a:rect l="l" t="t" r="r" b="b"/>
              <a:pathLst>
                <a:path w="12890" h="1547" extrusionOk="0">
                  <a:moveTo>
                    <a:pt x="12233" y="0"/>
                  </a:moveTo>
                  <a:lnTo>
                    <a:pt x="12233" y="0"/>
                  </a:lnTo>
                  <a:cubicBezTo>
                    <a:pt x="12233" y="0"/>
                    <a:pt x="12117" y="174"/>
                    <a:pt x="11421" y="348"/>
                  </a:cubicBezTo>
                  <a:cubicBezTo>
                    <a:pt x="10223" y="677"/>
                    <a:pt x="8194" y="870"/>
                    <a:pt x="5972" y="870"/>
                  </a:cubicBezTo>
                  <a:cubicBezTo>
                    <a:pt x="3556" y="870"/>
                    <a:pt x="1295" y="638"/>
                    <a:pt x="213" y="290"/>
                  </a:cubicBezTo>
                  <a:lnTo>
                    <a:pt x="1" y="947"/>
                  </a:lnTo>
                  <a:cubicBezTo>
                    <a:pt x="1141" y="1314"/>
                    <a:pt x="3382" y="1546"/>
                    <a:pt x="5875" y="1546"/>
                  </a:cubicBezTo>
                  <a:lnTo>
                    <a:pt x="5972" y="1546"/>
                  </a:lnTo>
                  <a:cubicBezTo>
                    <a:pt x="8252" y="1546"/>
                    <a:pt x="10339" y="1353"/>
                    <a:pt x="11595" y="1005"/>
                  </a:cubicBezTo>
                  <a:cubicBezTo>
                    <a:pt x="12194" y="851"/>
                    <a:pt x="12890" y="599"/>
                    <a:pt x="12890" y="78"/>
                  </a:cubicBezTo>
                  <a:lnTo>
                    <a:pt x="12214" y="78"/>
                  </a:lnTo>
                  <a:cubicBezTo>
                    <a:pt x="12214" y="58"/>
                    <a:pt x="12214" y="39"/>
                    <a:pt x="12233" y="0"/>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2361;p49">
              <a:extLst>
                <a:ext uri="{FF2B5EF4-FFF2-40B4-BE49-F238E27FC236}">
                  <a16:creationId xmlns:a16="http://schemas.microsoft.com/office/drawing/2014/main" id="{68151618-B5BE-40E5-9C59-AAFA43EAA92E}"/>
                </a:ext>
              </a:extLst>
            </p:cNvPr>
            <p:cNvSpPr/>
            <p:nvPr/>
          </p:nvSpPr>
          <p:spPr>
            <a:xfrm>
              <a:off x="1191600" y="3294550"/>
              <a:ext cx="172975" cy="211025"/>
            </a:xfrm>
            <a:custGeom>
              <a:avLst/>
              <a:gdLst/>
              <a:ahLst/>
              <a:cxnLst/>
              <a:rect l="l" t="t" r="r" b="b"/>
              <a:pathLst>
                <a:path w="6919" h="8441" extrusionOk="0">
                  <a:moveTo>
                    <a:pt x="3207" y="0"/>
                  </a:moveTo>
                  <a:cubicBezTo>
                    <a:pt x="2526" y="0"/>
                    <a:pt x="1844" y="292"/>
                    <a:pt x="1295" y="704"/>
                  </a:cubicBezTo>
                  <a:cubicBezTo>
                    <a:pt x="657" y="1168"/>
                    <a:pt x="194" y="1515"/>
                    <a:pt x="0" y="2269"/>
                  </a:cubicBezTo>
                  <a:lnTo>
                    <a:pt x="696" y="2192"/>
                  </a:lnTo>
                  <a:cubicBezTo>
                    <a:pt x="908" y="1995"/>
                    <a:pt x="1075" y="1926"/>
                    <a:pt x="1243" y="1926"/>
                  </a:cubicBezTo>
                  <a:cubicBezTo>
                    <a:pt x="1505" y="1926"/>
                    <a:pt x="1768" y="2093"/>
                    <a:pt x="2203" y="2211"/>
                  </a:cubicBezTo>
                  <a:cubicBezTo>
                    <a:pt x="2938" y="2404"/>
                    <a:pt x="3517" y="2965"/>
                    <a:pt x="3749" y="3680"/>
                  </a:cubicBezTo>
                  <a:cubicBezTo>
                    <a:pt x="3865" y="4086"/>
                    <a:pt x="3923" y="4511"/>
                    <a:pt x="3904" y="4936"/>
                  </a:cubicBezTo>
                  <a:lnTo>
                    <a:pt x="3943" y="6540"/>
                  </a:lnTo>
                  <a:cubicBezTo>
                    <a:pt x="3923" y="6926"/>
                    <a:pt x="3981" y="7332"/>
                    <a:pt x="4097" y="7699"/>
                  </a:cubicBezTo>
                  <a:cubicBezTo>
                    <a:pt x="4232" y="8086"/>
                    <a:pt x="4561" y="8356"/>
                    <a:pt x="4947" y="8433"/>
                  </a:cubicBezTo>
                  <a:cubicBezTo>
                    <a:pt x="4986" y="8439"/>
                    <a:pt x="5024" y="8441"/>
                    <a:pt x="5062" y="8441"/>
                  </a:cubicBezTo>
                  <a:cubicBezTo>
                    <a:pt x="5461" y="8441"/>
                    <a:pt x="5821" y="8173"/>
                    <a:pt x="6068" y="7873"/>
                  </a:cubicBezTo>
                  <a:cubicBezTo>
                    <a:pt x="6841" y="6888"/>
                    <a:pt x="6919" y="5516"/>
                    <a:pt x="6706" y="4279"/>
                  </a:cubicBezTo>
                  <a:cubicBezTo>
                    <a:pt x="6474" y="2771"/>
                    <a:pt x="5836" y="1245"/>
                    <a:pt x="4561" y="433"/>
                  </a:cubicBezTo>
                  <a:cubicBezTo>
                    <a:pt x="4310" y="259"/>
                    <a:pt x="4039" y="143"/>
                    <a:pt x="3749" y="66"/>
                  </a:cubicBezTo>
                  <a:cubicBezTo>
                    <a:pt x="3570" y="21"/>
                    <a:pt x="3388" y="0"/>
                    <a:pt x="3207"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2362;p49">
              <a:extLst>
                <a:ext uri="{FF2B5EF4-FFF2-40B4-BE49-F238E27FC236}">
                  <a16:creationId xmlns:a16="http://schemas.microsoft.com/office/drawing/2014/main" id="{B9D11EB7-6B13-4308-BA0A-A3E67457BE00}"/>
                </a:ext>
              </a:extLst>
            </p:cNvPr>
            <p:cNvSpPr/>
            <p:nvPr/>
          </p:nvSpPr>
          <p:spPr>
            <a:xfrm>
              <a:off x="909450" y="3274425"/>
              <a:ext cx="149800" cy="297100"/>
            </a:xfrm>
            <a:custGeom>
              <a:avLst/>
              <a:gdLst/>
              <a:ahLst/>
              <a:cxnLst/>
              <a:rect l="l" t="t" r="r" b="b"/>
              <a:pathLst>
                <a:path w="5992" h="11884" extrusionOk="0">
                  <a:moveTo>
                    <a:pt x="3155" y="1"/>
                  </a:moveTo>
                  <a:cubicBezTo>
                    <a:pt x="2958" y="1"/>
                    <a:pt x="2762" y="32"/>
                    <a:pt x="2571" y="98"/>
                  </a:cubicBezTo>
                  <a:cubicBezTo>
                    <a:pt x="2030" y="311"/>
                    <a:pt x="1586" y="716"/>
                    <a:pt x="1276" y="1200"/>
                  </a:cubicBezTo>
                  <a:cubicBezTo>
                    <a:pt x="465" y="2456"/>
                    <a:pt x="20" y="3924"/>
                    <a:pt x="20" y="5412"/>
                  </a:cubicBezTo>
                  <a:cubicBezTo>
                    <a:pt x="1" y="6900"/>
                    <a:pt x="214" y="8369"/>
                    <a:pt x="639" y="9799"/>
                  </a:cubicBezTo>
                  <a:cubicBezTo>
                    <a:pt x="774" y="10379"/>
                    <a:pt x="967" y="10958"/>
                    <a:pt x="1354" y="11384"/>
                  </a:cubicBezTo>
                  <a:cubicBezTo>
                    <a:pt x="1632" y="11688"/>
                    <a:pt x="2036" y="11883"/>
                    <a:pt x="2431" y="11883"/>
                  </a:cubicBezTo>
                  <a:cubicBezTo>
                    <a:pt x="2613" y="11883"/>
                    <a:pt x="2793" y="11842"/>
                    <a:pt x="2958" y="11751"/>
                  </a:cubicBezTo>
                  <a:lnTo>
                    <a:pt x="3074" y="11712"/>
                  </a:lnTo>
                  <a:cubicBezTo>
                    <a:pt x="3383" y="11673"/>
                    <a:pt x="3537" y="11345"/>
                    <a:pt x="3634" y="11036"/>
                  </a:cubicBezTo>
                  <a:cubicBezTo>
                    <a:pt x="4291" y="8466"/>
                    <a:pt x="1817" y="5857"/>
                    <a:pt x="2474" y="3287"/>
                  </a:cubicBezTo>
                  <a:cubicBezTo>
                    <a:pt x="2513" y="3093"/>
                    <a:pt x="2610" y="2919"/>
                    <a:pt x="2745" y="2765"/>
                  </a:cubicBezTo>
                  <a:cubicBezTo>
                    <a:pt x="2940" y="2606"/>
                    <a:pt x="3183" y="2511"/>
                    <a:pt x="3445" y="2511"/>
                  </a:cubicBezTo>
                  <a:cubicBezTo>
                    <a:pt x="3469" y="2511"/>
                    <a:pt x="3493" y="2512"/>
                    <a:pt x="3518" y="2514"/>
                  </a:cubicBezTo>
                  <a:cubicBezTo>
                    <a:pt x="4291" y="2514"/>
                    <a:pt x="4697" y="2552"/>
                    <a:pt x="5257" y="3074"/>
                  </a:cubicBezTo>
                  <a:cubicBezTo>
                    <a:pt x="5429" y="3090"/>
                    <a:pt x="5639" y="3118"/>
                    <a:pt x="5713" y="3118"/>
                  </a:cubicBezTo>
                  <a:cubicBezTo>
                    <a:pt x="5730" y="3118"/>
                    <a:pt x="5740" y="3116"/>
                    <a:pt x="5740" y="3113"/>
                  </a:cubicBezTo>
                  <a:cubicBezTo>
                    <a:pt x="5992" y="2668"/>
                    <a:pt x="5315" y="1373"/>
                    <a:pt x="4909" y="871"/>
                  </a:cubicBezTo>
                  <a:cubicBezTo>
                    <a:pt x="4477" y="350"/>
                    <a:pt x="3816" y="1"/>
                    <a:pt x="3155" y="1"/>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2363;p49">
              <a:extLst>
                <a:ext uri="{FF2B5EF4-FFF2-40B4-BE49-F238E27FC236}">
                  <a16:creationId xmlns:a16="http://schemas.microsoft.com/office/drawing/2014/main" id="{C90D0B17-B1D7-4342-B5E4-341DA6A63DF9}"/>
                </a:ext>
              </a:extLst>
            </p:cNvPr>
            <p:cNvSpPr/>
            <p:nvPr/>
          </p:nvSpPr>
          <p:spPr>
            <a:xfrm>
              <a:off x="1109475" y="2320425"/>
              <a:ext cx="326600" cy="793650"/>
            </a:xfrm>
            <a:custGeom>
              <a:avLst/>
              <a:gdLst/>
              <a:ahLst/>
              <a:cxnLst/>
              <a:rect l="l" t="t" r="r" b="b"/>
              <a:pathLst>
                <a:path w="13064" h="31746" extrusionOk="0">
                  <a:moveTo>
                    <a:pt x="11403" y="0"/>
                  </a:moveTo>
                  <a:cubicBezTo>
                    <a:pt x="10998" y="0"/>
                    <a:pt x="10582" y="163"/>
                    <a:pt x="10242" y="421"/>
                  </a:cubicBezTo>
                  <a:cubicBezTo>
                    <a:pt x="9798" y="807"/>
                    <a:pt x="9431" y="1271"/>
                    <a:pt x="9141" y="1793"/>
                  </a:cubicBezTo>
                  <a:cubicBezTo>
                    <a:pt x="8155" y="3281"/>
                    <a:pt x="7247" y="4827"/>
                    <a:pt x="6455" y="6431"/>
                  </a:cubicBezTo>
                  <a:cubicBezTo>
                    <a:pt x="4967" y="9523"/>
                    <a:pt x="4194" y="12885"/>
                    <a:pt x="3421" y="16228"/>
                  </a:cubicBezTo>
                  <a:cubicBezTo>
                    <a:pt x="2281" y="21214"/>
                    <a:pt x="1140" y="26219"/>
                    <a:pt x="0" y="31205"/>
                  </a:cubicBezTo>
                  <a:lnTo>
                    <a:pt x="2126" y="31746"/>
                  </a:lnTo>
                  <a:cubicBezTo>
                    <a:pt x="3942" y="25910"/>
                    <a:pt x="5759" y="20016"/>
                    <a:pt x="8542" y="14566"/>
                  </a:cubicBezTo>
                  <a:cubicBezTo>
                    <a:pt x="10513" y="10663"/>
                    <a:pt x="13064" y="6721"/>
                    <a:pt x="12986" y="2353"/>
                  </a:cubicBezTo>
                  <a:cubicBezTo>
                    <a:pt x="12967" y="1464"/>
                    <a:pt x="12716" y="440"/>
                    <a:pt x="11904" y="92"/>
                  </a:cubicBezTo>
                  <a:cubicBezTo>
                    <a:pt x="11743" y="29"/>
                    <a:pt x="11574" y="0"/>
                    <a:pt x="11403" y="0"/>
                  </a:cubicBezTo>
                  <a:close/>
                </a:path>
              </a:pathLst>
            </a:custGeom>
            <a:solidFill>
              <a:srgbClr val="FFD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2364;p49">
              <a:extLst>
                <a:ext uri="{FF2B5EF4-FFF2-40B4-BE49-F238E27FC236}">
                  <a16:creationId xmlns:a16="http://schemas.microsoft.com/office/drawing/2014/main" id="{793C02ED-8A2F-4CE2-81DF-25350C5AAFF2}"/>
                </a:ext>
              </a:extLst>
            </p:cNvPr>
            <p:cNvSpPr/>
            <p:nvPr/>
          </p:nvSpPr>
          <p:spPr>
            <a:xfrm>
              <a:off x="1069375" y="3079275"/>
              <a:ext cx="107275" cy="133725"/>
            </a:xfrm>
            <a:custGeom>
              <a:avLst/>
              <a:gdLst/>
              <a:ahLst/>
              <a:cxnLst/>
              <a:rect l="l" t="t" r="r" b="b"/>
              <a:pathLst>
                <a:path w="4291" h="5349" extrusionOk="0">
                  <a:moveTo>
                    <a:pt x="2339" y="0"/>
                  </a:moveTo>
                  <a:cubicBezTo>
                    <a:pt x="889" y="967"/>
                    <a:pt x="0" y="2899"/>
                    <a:pt x="696" y="4484"/>
                  </a:cubicBezTo>
                  <a:cubicBezTo>
                    <a:pt x="812" y="4831"/>
                    <a:pt x="1082" y="5121"/>
                    <a:pt x="1411" y="5276"/>
                  </a:cubicBezTo>
                  <a:cubicBezTo>
                    <a:pt x="1566" y="5324"/>
                    <a:pt x="1725" y="5348"/>
                    <a:pt x="1884" y="5348"/>
                  </a:cubicBezTo>
                  <a:cubicBezTo>
                    <a:pt x="2044" y="5348"/>
                    <a:pt x="2203" y="5324"/>
                    <a:pt x="2358" y="5276"/>
                  </a:cubicBezTo>
                  <a:cubicBezTo>
                    <a:pt x="2725" y="5218"/>
                    <a:pt x="3092" y="5141"/>
                    <a:pt x="3440" y="5044"/>
                  </a:cubicBezTo>
                  <a:cubicBezTo>
                    <a:pt x="3749" y="4967"/>
                    <a:pt x="3943" y="4677"/>
                    <a:pt x="3923" y="4368"/>
                  </a:cubicBezTo>
                  <a:cubicBezTo>
                    <a:pt x="3885" y="3827"/>
                    <a:pt x="3962" y="3305"/>
                    <a:pt x="4155" y="2802"/>
                  </a:cubicBezTo>
                  <a:cubicBezTo>
                    <a:pt x="4232" y="2648"/>
                    <a:pt x="4271" y="2493"/>
                    <a:pt x="4290" y="2339"/>
                  </a:cubicBezTo>
                  <a:cubicBezTo>
                    <a:pt x="4271" y="2145"/>
                    <a:pt x="4213" y="1971"/>
                    <a:pt x="4116" y="1798"/>
                  </a:cubicBezTo>
                  <a:cubicBezTo>
                    <a:pt x="3943" y="1469"/>
                    <a:pt x="3788" y="1141"/>
                    <a:pt x="3633" y="812"/>
                  </a:cubicBezTo>
                  <a:lnTo>
                    <a:pt x="2339" y="0"/>
                  </a:lnTo>
                  <a:close/>
                </a:path>
              </a:pathLst>
            </a:custGeom>
            <a:solidFill>
              <a:srgbClr val="FFD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2365;p49">
              <a:extLst>
                <a:ext uri="{FF2B5EF4-FFF2-40B4-BE49-F238E27FC236}">
                  <a16:creationId xmlns:a16="http://schemas.microsoft.com/office/drawing/2014/main" id="{F27467A0-23BA-469F-939E-E533209BA454}"/>
                </a:ext>
              </a:extLst>
            </p:cNvPr>
            <p:cNvSpPr/>
            <p:nvPr/>
          </p:nvSpPr>
          <p:spPr>
            <a:xfrm>
              <a:off x="1248125" y="2252625"/>
              <a:ext cx="705850" cy="742325"/>
            </a:xfrm>
            <a:custGeom>
              <a:avLst/>
              <a:gdLst/>
              <a:ahLst/>
              <a:cxnLst/>
              <a:rect l="l" t="t" r="r" b="b"/>
              <a:pathLst>
                <a:path w="28234" h="29693" extrusionOk="0">
                  <a:moveTo>
                    <a:pt x="11724" y="0"/>
                  </a:moveTo>
                  <a:cubicBezTo>
                    <a:pt x="11714" y="0"/>
                    <a:pt x="11703" y="1"/>
                    <a:pt x="11692" y="2"/>
                  </a:cubicBezTo>
                  <a:lnTo>
                    <a:pt x="11498" y="41"/>
                  </a:lnTo>
                  <a:lnTo>
                    <a:pt x="11382" y="2"/>
                  </a:lnTo>
                  <a:lnTo>
                    <a:pt x="9392" y="408"/>
                  </a:lnTo>
                  <a:cubicBezTo>
                    <a:pt x="7846" y="795"/>
                    <a:pt x="6377" y="1432"/>
                    <a:pt x="5044" y="2321"/>
                  </a:cubicBezTo>
                  <a:cubicBezTo>
                    <a:pt x="4928" y="2399"/>
                    <a:pt x="4812" y="2476"/>
                    <a:pt x="4696" y="2553"/>
                  </a:cubicBezTo>
                  <a:cubicBezTo>
                    <a:pt x="2880" y="3848"/>
                    <a:pt x="1759" y="5568"/>
                    <a:pt x="735" y="7674"/>
                  </a:cubicBezTo>
                  <a:cubicBezTo>
                    <a:pt x="541" y="8061"/>
                    <a:pt x="116" y="9085"/>
                    <a:pt x="78" y="9491"/>
                  </a:cubicBezTo>
                  <a:cubicBezTo>
                    <a:pt x="0" y="10437"/>
                    <a:pt x="754" y="11191"/>
                    <a:pt x="1488" y="11829"/>
                  </a:cubicBezTo>
                  <a:cubicBezTo>
                    <a:pt x="2358" y="12563"/>
                    <a:pt x="3324" y="13162"/>
                    <a:pt x="4368" y="13587"/>
                  </a:cubicBezTo>
                  <a:lnTo>
                    <a:pt x="4406" y="13549"/>
                  </a:lnTo>
                  <a:cubicBezTo>
                    <a:pt x="4580" y="13336"/>
                    <a:pt x="4735" y="13278"/>
                    <a:pt x="4889" y="13066"/>
                  </a:cubicBezTo>
                  <a:cubicBezTo>
                    <a:pt x="4909" y="13297"/>
                    <a:pt x="4928" y="13568"/>
                    <a:pt x="4967" y="13819"/>
                  </a:cubicBezTo>
                  <a:cubicBezTo>
                    <a:pt x="5237" y="17684"/>
                    <a:pt x="5643" y="24757"/>
                    <a:pt x="6184" y="28602"/>
                  </a:cubicBezTo>
                  <a:cubicBezTo>
                    <a:pt x="6242" y="29008"/>
                    <a:pt x="6339" y="29472"/>
                    <a:pt x="6725" y="29646"/>
                  </a:cubicBezTo>
                  <a:cubicBezTo>
                    <a:pt x="6842" y="29678"/>
                    <a:pt x="6965" y="29692"/>
                    <a:pt x="7091" y="29692"/>
                  </a:cubicBezTo>
                  <a:cubicBezTo>
                    <a:pt x="7193" y="29692"/>
                    <a:pt x="7297" y="29683"/>
                    <a:pt x="7402" y="29665"/>
                  </a:cubicBezTo>
                  <a:cubicBezTo>
                    <a:pt x="8375" y="29651"/>
                    <a:pt x="9315" y="29646"/>
                    <a:pt x="10231" y="29646"/>
                  </a:cubicBezTo>
                  <a:cubicBezTo>
                    <a:pt x="12178" y="29646"/>
                    <a:pt x="14013" y="29668"/>
                    <a:pt x="15813" y="29668"/>
                  </a:cubicBezTo>
                  <a:cubicBezTo>
                    <a:pt x="17658" y="29668"/>
                    <a:pt x="19466" y="29645"/>
                    <a:pt x="21315" y="29549"/>
                  </a:cubicBezTo>
                  <a:cubicBezTo>
                    <a:pt x="21489" y="29530"/>
                    <a:pt x="21663" y="29472"/>
                    <a:pt x="21779" y="29356"/>
                  </a:cubicBezTo>
                  <a:cubicBezTo>
                    <a:pt x="21972" y="29163"/>
                    <a:pt x="22088" y="28931"/>
                    <a:pt x="22146" y="28680"/>
                  </a:cubicBezTo>
                  <a:cubicBezTo>
                    <a:pt x="22822" y="24853"/>
                    <a:pt x="23383" y="17819"/>
                    <a:pt x="23267" y="13935"/>
                  </a:cubicBezTo>
                  <a:cubicBezTo>
                    <a:pt x="23306" y="13645"/>
                    <a:pt x="23325" y="13355"/>
                    <a:pt x="23364" y="13046"/>
                  </a:cubicBezTo>
                  <a:cubicBezTo>
                    <a:pt x="23499" y="13278"/>
                    <a:pt x="23673" y="13336"/>
                    <a:pt x="23847" y="13529"/>
                  </a:cubicBezTo>
                  <a:lnTo>
                    <a:pt x="23885" y="13568"/>
                  </a:lnTo>
                  <a:cubicBezTo>
                    <a:pt x="24929" y="13143"/>
                    <a:pt x="25895" y="12563"/>
                    <a:pt x="26745" y="11810"/>
                  </a:cubicBezTo>
                  <a:cubicBezTo>
                    <a:pt x="27480" y="11210"/>
                    <a:pt x="28233" y="10437"/>
                    <a:pt x="28156" y="9491"/>
                  </a:cubicBezTo>
                  <a:cubicBezTo>
                    <a:pt x="28117" y="9085"/>
                    <a:pt x="27654" y="8080"/>
                    <a:pt x="27518" y="7693"/>
                  </a:cubicBezTo>
                  <a:cubicBezTo>
                    <a:pt x="26629" y="5278"/>
                    <a:pt x="24658" y="3616"/>
                    <a:pt x="23731" y="2804"/>
                  </a:cubicBezTo>
                  <a:cubicBezTo>
                    <a:pt x="23460" y="2611"/>
                    <a:pt x="23190" y="2418"/>
                    <a:pt x="22919" y="2244"/>
                  </a:cubicBezTo>
                  <a:cubicBezTo>
                    <a:pt x="22475" y="1935"/>
                    <a:pt x="22011" y="1664"/>
                    <a:pt x="21528" y="1452"/>
                  </a:cubicBezTo>
                  <a:cubicBezTo>
                    <a:pt x="20020" y="814"/>
                    <a:pt x="18436" y="350"/>
                    <a:pt x="16832" y="60"/>
                  </a:cubicBezTo>
                  <a:lnTo>
                    <a:pt x="16851" y="2"/>
                  </a:lnTo>
                  <a:lnTo>
                    <a:pt x="16851" y="2"/>
                  </a:lnTo>
                  <a:lnTo>
                    <a:pt x="16735" y="41"/>
                  </a:lnTo>
                  <a:lnTo>
                    <a:pt x="16523" y="2"/>
                  </a:lnTo>
                  <a:cubicBezTo>
                    <a:pt x="16513" y="1"/>
                    <a:pt x="16503" y="0"/>
                    <a:pt x="16494" y="0"/>
                  </a:cubicBezTo>
                  <a:cubicBezTo>
                    <a:pt x="16376" y="0"/>
                    <a:pt x="16300" y="110"/>
                    <a:pt x="16175" y="254"/>
                  </a:cubicBezTo>
                  <a:cubicBezTo>
                    <a:pt x="15402" y="563"/>
                    <a:pt x="15112" y="853"/>
                    <a:pt x="14687" y="969"/>
                  </a:cubicBezTo>
                  <a:cubicBezTo>
                    <a:pt x="14494" y="1007"/>
                    <a:pt x="14300" y="1026"/>
                    <a:pt x="14107" y="1026"/>
                  </a:cubicBezTo>
                  <a:cubicBezTo>
                    <a:pt x="13914" y="1026"/>
                    <a:pt x="13721" y="1007"/>
                    <a:pt x="13527" y="969"/>
                  </a:cubicBezTo>
                  <a:cubicBezTo>
                    <a:pt x="13102" y="853"/>
                    <a:pt x="12812" y="582"/>
                    <a:pt x="12059" y="254"/>
                  </a:cubicBezTo>
                  <a:cubicBezTo>
                    <a:pt x="11933" y="110"/>
                    <a:pt x="11858" y="0"/>
                    <a:pt x="11724" y="0"/>
                  </a:cubicBezTo>
                  <a:close/>
                </a:path>
              </a:pathLst>
            </a:custGeom>
            <a:solidFill>
              <a:srgbClr val="639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2366;p49">
              <a:extLst>
                <a:ext uri="{FF2B5EF4-FFF2-40B4-BE49-F238E27FC236}">
                  <a16:creationId xmlns:a16="http://schemas.microsoft.com/office/drawing/2014/main" id="{3081FC0E-A113-411F-9FC4-2C74089AC59D}"/>
                </a:ext>
              </a:extLst>
            </p:cNvPr>
            <p:cNvSpPr/>
            <p:nvPr/>
          </p:nvSpPr>
          <p:spPr>
            <a:xfrm>
              <a:off x="1233150" y="2504250"/>
              <a:ext cx="143975" cy="109025"/>
            </a:xfrm>
            <a:custGeom>
              <a:avLst/>
              <a:gdLst/>
              <a:ahLst/>
              <a:cxnLst/>
              <a:rect l="l" t="t" r="r" b="b"/>
              <a:pathLst>
                <a:path w="5759" h="4361" extrusionOk="0">
                  <a:moveTo>
                    <a:pt x="616" y="0"/>
                  </a:moveTo>
                  <a:cubicBezTo>
                    <a:pt x="474" y="0"/>
                    <a:pt x="329" y="54"/>
                    <a:pt x="213" y="160"/>
                  </a:cubicBezTo>
                  <a:cubicBezTo>
                    <a:pt x="0" y="372"/>
                    <a:pt x="0" y="720"/>
                    <a:pt x="213" y="933"/>
                  </a:cubicBezTo>
                  <a:cubicBezTo>
                    <a:pt x="1044" y="1571"/>
                    <a:pt x="1836" y="2228"/>
                    <a:pt x="2667" y="2865"/>
                  </a:cubicBezTo>
                  <a:cubicBezTo>
                    <a:pt x="3363" y="3387"/>
                    <a:pt x="4155" y="3774"/>
                    <a:pt x="4851" y="4295"/>
                  </a:cubicBezTo>
                  <a:cubicBezTo>
                    <a:pt x="4938" y="4339"/>
                    <a:pt x="5032" y="4361"/>
                    <a:pt x="5123" y="4361"/>
                  </a:cubicBezTo>
                  <a:cubicBezTo>
                    <a:pt x="5315" y="4361"/>
                    <a:pt x="5500" y="4266"/>
                    <a:pt x="5604" y="4083"/>
                  </a:cubicBezTo>
                  <a:cubicBezTo>
                    <a:pt x="5759" y="3832"/>
                    <a:pt x="5662" y="3484"/>
                    <a:pt x="5411" y="3329"/>
                  </a:cubicBezTo>
                  <a:cubicBezTo>
                    <a:pt x="4735" y="2846"/>
                    <a:pt x="3981" y="2440"/>
                    <a:pt x="3305" y="1957"/>
                  </a:cubicBezTo>
                  <a:cubicBezTo>
                    <a:pt x="2512" y="1377"/>
                    <a:pt x="1759" y="740"/>
                    <a:pt x="1005" y="160"/>
                  </a:cubicBezTo>
                  <a:cubicBezTo>
                    <a:pt x="899" y="54"/>
                    <a:pt x="759" y="0"/>
                    <a:pt x="6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2367;p49">
              <a:extLst>
                <a:ext uri="{FF2B5EF4-FFF2-40B4-BE49-F238E27FC236}">
                  <a16:creationId xmlns:a16="http://schemas.microsoft.com/office/drawing/2014/main" id="{181AC412-CCDF-4137-B035-3AB0A740DBF4}"/>
                </a:ext>
              </a:extLst>
            </p:cNvPr>
            <p:cNvSpPr/>
            <p:nvPr/>
          </p:nvSpPr>
          <p:spPr>
            <a:xfrm>
              <a:off x="1826900" y="2481225"/>
              <a:ext cx="153550" cy="130350"/>
            </a:xfrm>
            <a:custGeom>
              <a:avLst/>
              <a:gdLst/>
              <a:ahLst/>
              <a:cxnLst/>
              <a:rect l="l" t="t" r="r" b="b"/>
              <a:pathLst>
                <a:path w="6142" h="5214" extrusionOk="0">
                  <a:moveTo>
                    <a:pt x="5374" y="0"/>
                  </a:moveTo>
                  <a:cubicBezTo>
                    <a:pt x="5202" y="0"/>
                    <a:pt x="5028" y="79"/>
                    <a:pt x="4908" y="269"/>
                  </a:cubicBezTo>
                  <a:cubicBezTo>
                    <a:pt x="4348" y="1120"/>
                    <a:pt x="3672" y="1893"/>
                    <a:pt x="2899" y="2550"/>
                  </a:cubicBezTo>
                  <a:cubicBezTo>
                    <a:pt x="2126" y="3226"/>
                    <a:pt x="1275" y="3767"/>
                    <a:pt x="348" y="4192"/>
                  </a:cubicBezTo>
                  <a:cubicBezTo>
                    <a:pt x="77" y="4347"/>
                    <a:pt x="0" y="4675"/>
                    <a:pt x="155" y="4946"/>
                  </a:cubicBezTo>
                  <a:cubicBezTo>
                    <a:pt x="258" y="5115"/>
                    <a:pt x="441" y="5213"/>
                    <a:pt x="631" y="5213"/>
                  </a:cubicBezTo>
                  <a:cubicBezTo>
                    <a:pt x="724" y="5213"/>
                    <a:pt x="819" y="5190"/>
                    <a:pt x="908" y="5139"/>
                  </a:cubicBezTo>
                  <a:cubicBezTo>
                    <a:pt x="1913" y="4675"/>
                    <a:pt x="2860" y="4076"/>
                    <a:pt x="3672" y="3323"/>
                  </a:cubicBezTo>
                  <a:cubicBezTo>
                    <a:pt x="4522" y="2608"/>
                    <a:pt x="5276" y="1757"/>
                    <a:pt x="5875" y="810"/>
                  </a:cubicBezTo>
                  <a:cubicBezTo>
                    <a:pt x="6142" y="396"/>
                    <a:pt x="5762" y="0"/>
                    <a:pt x="53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2368;p49">
              <a:extLst>
                <a:ext uri="{FF2B5EF4-FFF2-40B4-BE49-F238E27FC236}">
                  <a16:creationId xmlns:a16="http://schemas.microsoft.com/office/drawing/2014/main" id="{9CFF0E0A-13D2-4913-B626-75D04F066EC2}"/>
                </a:ext>
              </a:extLst>
            </p:cNvPr>
            <p:cNvSpPr/>
            <p:nvPr/>
          </p:nvSpPr>
          <p:spPr>
            <a:xfrm>
              <a:off x="1385325" y="2256100"/>
              <a:ext cx="442550" cy="1846425"/>
            </a:xfrm>
            <a:custGeom>
              <a:avLst/>
              <a:gdLst/>
              <a:ahLst/>
              <a:cxnLst/>
              <a:rect l="l" t="t" r="r" b="b"/>
              <a:pathLst>
                <a:path w="17702" h="73857" extrusionOk="0">
                  <a:moveTo>
                    <a:pt x="13213" y="1"/>
                  </a:moveTo>
                  <a:cubicBezTo>
                    <a:pt x="13015" y="1"/>
                    <a:pt x="12817" y="13"/>
                    <a:pt x="12619" y="37"/>
                  </a:cubicBezTo>
                  <a:cubicBezTo>
                    <a:pt x="12581" y="3090"/>
                    <a:pt x="12407" y="6163"/>
                    <a:pt x="12078" y="9216"/>
                  </a:cubicBezTo>
                  <a:cubicBezTo>
                    <a:pt x="11982" y="10009"/>
                    <a:pt x="11305" y="10627"/>
                    <a:pt x="10494" y="10627"/>
                  </a:cubicBezTo>
                  <a:lnTo>
                    <a:pt x="6339" y="10627"/>
                  </a:lnTo>
                  <a:cubicBezTo>
                    <a:pt x="5972" y="10627"/>
                    <a:pt x="5566" y="10627"/>
                    <a:pt x="5295" y="10395"/>
                  </a:cubicBezTo>
                  <a:cubicBezTo>
                    <a:pt x="5025" y="10144"/>
                    <a:pt x="4928" y="9699"/>
                    <a:pt x="4890" y="9313"/>
                  </a:cubicBezTo>
                  <a:cubicBezTo>
                    <a:pt x="4542" y="6260"/>
                    <a:pt x="4194" y="3206"/>
                    <a:pt x="3865" y="172"/>
                  </a:cubicBezTo>
                  <a:lnTo>
                    <a:pt x="1933" y="617"/>
                  </a:lnTo>
                  <a:cubicBezTo>
                    <a:pt x="2455" y="7864"/>
                    <a:pt x="1856" y="16849"/>
                    <a:pt x="715" y="24019"/>
                  </a:cubicBezTo>
                  <a:cubicBezTo>
                    <a:pt x="368" y="26183"/>
                    <a:pt x="0" y="30782"/>
                    <a:pt x="271" y="36309"/>
                  </a:cubicBezTo>
                  <a:cubicBezTo>
                    <a:pt x="348" y="37546"/>
                    <a:pt x="445" y="38841"/>
                    <a:pt x="580" y="40155"/>
                  </a:cubicBezTo>
                  <a:cubicBezTo>
                    <a:pt x="793" y="54783"/>
                    <a:pt x="3421" y="71422"/>
                    <a:pt x="3807" y="73605"/>
                  </a:cubicBezTo>
                  <a:cubicBezTo>
                    <a:pt x="3846" y="73760"/>
                    <a:pt x="3981" y="73856"/>
                    <a:pt x="4155" y="73856"/>
                  </a:cubicBezTo>
                  <a:lnTo>
                    <a:pt x="6126" y="73798"/>
                  </a:lnTo>
                  <a:cubicBezTo>
                    <a:pt x="6281" y="73798"/>
                    <a:pt x="6416" y="73702"/>
                    <a:pt x="6436" y="73528"/>
                  </a:cubicBezTo>
                  <a:cubicBezTo>
                    <a:pt x="6609" y="71151"/>
                    <a:pt x="7943" y="52464"/>
                    <a:pt x="8368" y="41353"/>
                  </a:cubicBezTo>
                  <a:lnTo>
                    <a:pt x="8967" y="41411"/>
                  </a:lnTo>
                  <a:cubicBezTo>
                    <a:pt x="10184" y="52059"/>
                    <a:pt x="11924" y="70339"/>
                    <a:pt x="12194" y="73354"/>
                  </a:cubicBezTo>
                  <a:cubicBezTo>
                    <a:pt x="12249" y="73594"/>
                    <a:pt x="12463" y="73780"/>
                    <a:pt x="12717" y="73780"/>
                  </a:cubicBezTo>
                  <a:cubicBezTo>
                    <a:pt x="12730" y="73780"/>
                    <a:pt x="12742" y="73780"/>
                    <a:pt x="12755" y="73779"/>
                  </a:cubicBezTo>
                  <a:lnTo>
                    <a:pt x="14320" y="73779"/>
                  </a:lnTo>
                  <a:cubicBezTo>
                    <a:pt x="14333" y="73780"/>
                    <a:pt x="14345" y="73781"/>
                    <a:pt x="14358" y="73781"/>
                  </a:cubicBezTo>
                  <a:cubicBezTo>
                    <a:pt x="14596" y="73781"/>
                    <a:pt x="14824" y="73611"/>
                    <a:pt x="14861" y="73354"/>
                  </a:cubicBezTo>
                  <a:cubicBezTo>
                    <a:pt x="15209" y="70571"/>
                    <a:pt x="17450" y="55402"/>
                    <a:pt x="17277" y="41449"/>
                  </a:cubicBezTo>
                  <a:cubicBezTo>
                    <a:pt x="17702" y="35787"/>
                    <a:pt x="17412" y="30802"/>
                    <a:pt x="16735" y="25545"/>
                  </a:cubicBezTo>
                  <a:cubicBezTo>
                    <a:pt x="16291" y="22241"/>
                    <a:pt x="15441" y="19014"/>
                    <a:pt x="14996" y="15709"/>
                  </a:cubicBezTo>
                  <a:cubicBezTo>
                    <a:pt x="14281" y="10627"/>
                    <a:pt x="14532" y="5448"/>
                    <a:pt x="14958" y="327"/>
                  </a:cubicBezTo>
                  <a:cubicBezTo>
                    <a:pt x="14392" y="110"/>
                    <a:pt x="13805" y="1"/>
                    <a:pt x="13213" y="1"/>
                  </a:cubicBezTo>
                  <a:close/>
                </a:path>
              </a:pathLst>
            </a:custGeom>
            <a:solidFill>
              <a:schemeClr val="bg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2369;p49">
              <a:extLst>
                <a:ext uri="{FF2B5EF4-FFF2-40B4-BE49-F238E27FC236}">
                  <a16:creationId xmlns:a16="http://schemas.microsoft.com/office/drawing/2014/main" id="{4B7BEFE6-5251-4AE2-9B4C-02EDA889AFDB}"/>
                </a:ext>
              </a:extLst>
            </p:cNvPr>
            <p:cNvSpPr/>
            <p:nvPr/>
          </p:nvSpPr>
          <p:spPr>
            <a:xfrm>
              <a:off x="1313350" y="3872500"/>
              <a:ext cx="264750" cy="341625"/>
            </a:xfrm>
            <a:custGeom>
              <a:avLst/>
              <a:gdLst/>
              <a:ahLst/>
              <a:cxnLst/>
              <a:rect l="l" t="t" r="r" b="b"/>
              <a:pathLst>
                <a:path w="10590" h="13665" extrusionOk="0">
                  <a:moveTo>
                    <a:pt x="6177" y="0"/>
                  </a:moveTo>
                  <a:cubicBezTo>
                    <a:pt x="5721" y="0"/>
                    <a:pt x="5266" y="13"/>
                    <a:pt x="4812" y="41"/>
                  </a:cubicBezTo>
                  <a:cubicBezTo>
                    <a:pt x="4754" y="2804"/>
                    <a:pt x="5024" y="5548"/>
                    <a:pt x="5643" y="8254"/>
                  </a:cubicBezTo>
                  <a:cubicBezTo>
                    <a:pt x="5778" y="8872"/>
                    <a:pt x="5759" y="9761"/>
                    <a:pt x="5140" y="9838"/>
                  </a:cubicBezTo>
                  <a:cubicBezTo>
                    <a:pt x="4947" y="9838"/>
                    <a:pt x="4754" y="9800"/>
                    <a:pt x="4599" y="9742"/>
                  </a:cubicBezTo>
                  <a:cubicBezTo>
                    <a:pt x="4261" y="9636"/>
                    <a:pt x="3924" y="9587"/>
                    <a:pt x="3596" y="9587"/>
                  </a:cubicBezTo>
                  <a:cubicBezTo>
                    <a:pt x="1638" y="9587"/>
                    <a:pt x="0" y="11344"/>
                    <a:pt x="348" y="13413"/>
                  </a:cubicBezTo>
                  <a:lnTo>
                    <a:pt x="503" y="13664"/>
                  </a:lnTo>
                  <a:cubicBezTo>
                    <a:pt x="2819" y="13498"/>
                    <a:pt x="5136" y="13411"/>
                    <a:pt x="7459" y="13411"/>
                  </a:cubicBezTo>
                  <a:cubicBezTo>
                    <a:pt x="8373" y="13411"/>
                    <a:pt x="9287" y="13425"/>
                    <a:pt x="10203" y="13452"/>
                  </a:cubicBezTo>
                  <a:lnTo>
                    <a:pt x="10590" y="408"/>
                  </a:lnTo>
                  <a:cubicBezTo>
                    <a:pt x="9141" y="142"/>
                    <a:pt x="7659" y="0"/>
                    <a:pt x="61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2370;p49">
              <a:extLst>
                <a:ext uri="{FF2B5EF4-FFF2-40B4-BE49-F238E27FC236}">
                  <a16:creationId xmlns:a16="http://schemas.microsoft.com/office/drawing/2014/main" id="{FD64D788-748D-4151-81AA-54DB502F48C9}"/>
                </a:ext>
              </a:extLst>
            </p:cNvPr>
            <p:cNvSpPr/>
            <p:nvPr/>
          </p:nvSpPr>
          <p:spPr>
            <a:xfrm>
              <a:off x="1307550" y="4208775"/>
              <a:ext cx="270550" cy="26125"/>
            </a:xfrm>
            <a:custGeom>
              <a:avLst/>
              <a:gdLst/>
              <a:ahLst/>
              <a:cxnLst/>
              <a:rect l="l" t="t" r="r" b="b"/>
              <a:pathLst>
                <a:path w="10822" h="1045" extrusionOk="0">
                  <a:moveTo>
                    <a:pt x="522" y="1"/>
                  </a:moveTo>
                  <a:cubicBezTo>
                    <a:pt x="232" y="1"/>
                    <a:pt x="0" y="233"/>
                    <a:pt x="0" y="523"/>
                  </a:cubicBezTo>
                  <a:cubicBezTo>
                    <a:pt x="0" y="812"/>
                    <a:pt x="232" y="1044"/>
                    <a:pt x="522" y="1044"/>
                  </a:cubicBezTo>
                  <a:lnTo>
                    <a:pt x="10300" y="1044"/>
                  </a:lnTo>
                  <a:cubicBezTo>
                    <a:pt x="10590" y="1044"/>
                    <a:pt x="10822" y="812"/>
                    <a:pt x="10822" y="523"/>
                  </a:cubicBezTo>
                  <a:cubicBezTo>
                    <a:pt x="10822" y="233"/>
                    <a:pt x="10590" y="1"/>
                    <a:pt x="10300" y="1"/>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2371;p49">
              <a:extLst>
                <a:ext uri="{FF2B5EF4-FFF2-40B4-BE49-F238E27FC236}">
                  <a16:creationId xmlns:a16="http://schemas.microsoft.com/office/drawing/2014/main" id="{72B1D44F-B975-4CF3-BC65-C9EA8A7059BB}"/>
                </a:ext>
              </a:extLst>
            </p:cNvPr>
            <p:cNvSpPr/>
            <p:nvPr/>
          </p:nvSpPr>
          <p:spPr>
            <a:xfrm>
              <a:off x="1657325" y="3872500"/>
              <a:ext cx="258000" cy="341625"/>
            </a:xfrm>
            <a:custGeom>
              <a:avLst/>
              <a:gdLst/>
              <a:ahLst/>
              <a:cxnLst/>
              <a:rect l="l" t="t" r="r" b="b"/>
              <a:pathLst>
                <a:path w="10320" h="13665" extrusionOk="0">
                  <a:moveTo>
                    <a:pt x="4372" y="0"/>
                  </a:moveTo>
                  <a:cubicBezTo>
                    <a:pt x="2909" y="0"/>
                    <a:pt x="1449" y="142"/>
                    <a:pt x="0" y="408"/>
                  </a:cubicBezTo>
                  <a:lnTo>
                    <a:pt x="406" y="13452"/>
                  </a:lnTo>
                  <a:cubicBezTo>
                    <a:pt x="1306" y="13425"/>
                    <a:pt x="2207" y="13411"/>
                    <a:pt x="3110" y="13411"/>
                  </a:cubicBezTo>
                  <a:cubicBezTo>
                    <a:pt x="5405" y="13411"/>
                    <a:pt x="7708" y="13498"/>
                    <a:pt x="10010" y="13664"/>
                  </a:cubicBezTo>
                  <a:lnTo>
                    <a:pt x="10165" y="13413"/>
                  </a:lnTo>
                  <a:cubicBezTo>
                    <a:pt x="10319" y="12292"/>
                    <a:pt x="9914" y="11152"/>
                    <a:pt x="9083" y="10399"/>
                  </a:cubicBezTo>
                  <a:cubicBezTo>
                    <a:pt x="8466" y="9877"/>
                    <a:pt x="7693" y="9600"/>
                    <a:pt x="6909" y="9600"/>
                  </a:cubicBezTo>
                  <a:cubicBezTo>
                    <a:pt x="6589" y="9600"/>
                    <a:pt x="6266" y="9646"/>
                    <a:pt x="5952" y="9742"/>
                  </a:cubicBezTo>
                  <a:cubicBezTo>
                    <a:pt x="5778" y="9800"/>
                    <a:pt x="5604" y="9838"/>
                    <a:pt x="5430" y="9838"/>
                  </a:cubicBezTo>
                  <a:cubicBezTo>
                    <a:pt x="4793" y="9761"/>
                    <a:pt x="4773" y="8872"/>
                    <a:pt x="4909" y="8254"/>
                  </a:cubicBezTo>
                  <a:cubicBezTo>
                    <a:pt x="5527" y="5548"/>
                    <a:pt x="5797" y="2785"/>
                    <a:pt x="5720" y="41"/>
                  </a:cubicBezTo>
                  <a:cubicBezTo>
                    <a:pt x="5271" y="13"/>
                    <a:pt x="4821" y="0"/>
                    <a:pt x="4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2372;p49">
              <a:extLst>
                <a:ext uri="{FF2B5EF4-FFF2-40B4-BE49-F238E27FC236}">
                  <a16:creationId xmlns:a16="http://schemas.microsoft.com/office/drawing/2014/main" id="{6AAA6029-F9E4-4154-B765-E98500D4970F}"/>
                </a:ext>
              </a:extLst>
            </p:cNvPr>
            <p:cNvSpPr/>
            <p:nvPr/>
          </p:nvSpPr>
          <p:spPr>
            <a:xfrm>
              <a:off x="1657325" y="4208775"/>
              <a:ext cx="268150" cy="26125"/>
            </a:xfrm>
            <a:custGeom>
              <a:avLst/>
              <a:gdLst/>
              <a:ahLst/>
              <a:cxnLst/>
              <a:rect l="l" t="t" r="r" b="b"/>
              <a:pathLst>
                <a:path w="10726" h="1045" extrusionOk="0">
                  <a:moveTo>
                    <a:pt x="522" y="1"/>
                  </a:moveTo>
                  <a:cubicBezTo>
                    <a:pt x="232" y="1"/>
                    <a:pt x="0" y="233"/>
                    <a:pt x="0" y="523"/>
                  </a:cubicBezTo>
                  <a:cubicBezTo>
                    <a:pt x="0" y="812"/>
                    <a:pt x="232" y="1044"/>
                    <a:pt x="522" y="1044"/>
                  </a:cubicBezTo>
                  <a:lnTo>
                    <a:pt x="10203" y="1044"/>
                  </a:lnTo>
                  <a:cubicBezTo>
                    <a:pt x="10493" y="1044"/>
                    <a:pt x="10725" y="812"/>
                    <a:pt x="10725" y="523"/>
                  </a:cubicBezTo>
                  <a:cubicBezTo>
                    <a:pt x="10725" y="233"/>
                    <a:pt x="10493" y="1"/>
                    <a:pt x="10203" y="1"/>
                  </a:cubicBez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2373;p49">
              <a:extLst>
                <a:ext uri="{FF2B5EF4-FFF2-40B4-BE49-F238E27FC236}">
                  <a16:creationId xmlns:a16="http://schemas.microsoft.com/office/drawing/2014/main" id="{4F5984F3-050C-4875-AF2F-09F6B1F05A62}"/>
                </a:ext>
              </a:extLst>
            </p:cNvPr>
            <p:cNvSpPr/>
            <p:nvPr/>
          </p:nvSpPr>
          <p:spPr>
            <a:xfrm>
              <a:off x="1461175" y="1940575"/>
              <a:ext cx="282150" cy="233850"/>
            </a:xfrm>
            <a:custGeom>
              <a:avLst/>
              <a:gdLst/>
              <a:ahLst/>
              <a:cxnLst/>
              <a:rect l="l" t="t" r="r" b="b"/>
              <a:pathLst>
                <a:path w="11286" h="9354" extrusionOk="0">
                  <a:moveTo>
                    <a:pt x="5121" y="1"/>
                  </a:moveTo>
                  <a:cubicBezTo>
                    <a:pt x="3537" y="1"/>
                    <a:pt x="1914" y="310"/>
                    <a:pt x="599" y="1160"/>
                  </a:cubicBezTo>
                  <a:cubicBezTo>
                    <a:pt x="406" y="1276"/>
                    <a:pt x="232" y="1450"/>
                    <a:pt x="116" y="1643"/>
                  </a:cubicBezTo>
                  <a:cubicBezTo>
                    <a:pt x="39" y="1856"/>
                    <a:pt x="0" y="2088"/>
                    <a:pt x="39" y="2320"/>
                  </a:cubicBezTo>
                  <a:cubicBezTo>
                    <a:pt x="97" y="3846"/>
                    <a:pt x="213" y="5431"/>
                    <a:pt x="909" y="6822"/>
                  </a:cubicBezTo>
                  <a:cubicBezTo>
                    <a:pt x="1604" y="8214"/>
                    <a:pt x="2996" y="9354"/>
                    <a:pt x="4600" y="9354"/>
                  </a:cubicBezTo>
                  <a:lnTo>
                    <a:pt x="8097" y="9334"/>
                  </a:lnTo>
                  <a:cubicBezTo>
                    <a:pt x="9276" y="8774"/>
                    <a:pt x="10107" y="7692"/>
                    <a:pt x="10571" y="6513"/>
                  </a:cubicBezTo>
                  <a:cubicBezTo>
                    <a:pt x="11035" y="5334"/>
                    <a:pt x="11170" y="4059"/>
                    <a:pt x="11247" y="2783"/>
                  </a:cubicBezTo>
                  <a:cubicBezTo>
                    <a:pt x="11286" y="2146"/>
                    <a:pt x="11267" y="1411"/>
                    <a:pt x="10745" y="1006"/>
                  </a:cubicBezTo>
                  <a:cubicBezTo>
                    <a:pt x="10474" y="832"/>
                    <a:pt x="10146" y="696"/>
                    <a:pt x="9817" y="658"/>
                  </a:cubicBezTo>
                  <a:cubicBezTo>
                    <a:pt x="8271" y="349"/>
                    <a:pt x="6706" y="20"/>
                    <a:pt x="5121" y="1"/>
                  </a:cubicBezTo>
                  <a:close/>
                </a:path>
              </a:pathLst>
            </a:custGeom>
            <a:solidFill>
              <a:srgbClr val="66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ysClr val="windowText" lastClr="000000"/>
                </a:solidFill>
              </a:endParaRPr>
            </a:p>
          </p:txBody>
        </p:sp>
        <p:sp>
          <p:nvSpPr>
            <p:cNvPr id="111" name="Google Shape;2374;p49">
              <a:extLst>
                <a:ext uri="{FF2B5EF4-FFF2-40B4-BE49-F238E27FC236}">
                  <a16:creationId xmlns:a16="http://schemas.microsoft.com/office/drawing/2014/main" id="{62A20D52-37E7-47C4-98D8-FCAC21FF95EA}"/>
                </a:ext>
              </a:extLst>
            </p:cNvPr>
            <p:cNvSpPr/>
            <p:nvPr/>
          </p:nvSpPr>
          <p:spPr>
            <a:xfrm>
              <a:off x="1640900" y="2237850"/>
              <a:ext cx="28425" cy="29600"/>
            </a:xfrm>
            <a:custGeom>
              <a:avLst/>
              <a:gdLst/>
              <a:ahLst/>
              <a:cxnLst/>
              <a:rect l="l" t="t" r="r" b="b"/>
              <a:pathLst>
                <a:path w="1137" h="1184" extrusionOk="0">
                  <a:moveTo>
                    <a:pt x="231" y="1"/>
                  </a:moveTo>
                  <a:cubicBezTo>
                    <a:pt x="209" y="1"/>
                    <a:pt x="190" y="6"/>
                    <a:pt x="174" y="14"/>
                  </a:cubicBezTo>
                  <a:cubicBezTo>
                    <a:pt x="116" y="33"/>
                    <a:pt x="77" y="52"/>
                    <a:pt x="39" y="110"/>
                  </a:cubicBezTo>
                  <a:cubicBezTo>
                    <a:pt x="19" y="149"/>
                    <a:pt x="0" y="207"/>
                    <a:pt x="19" y="265"/>
                  </a:cubicBezTo>
                  <a:cubicBezTo>
                    <a:pt x="39" y="323"/>
                    <a:pt x="77" y="361"/>
                    <a:pt x="116" y="400"/>
                  </a:cubicBezTo>
                  <a:cubicBezTo>
                    <a:pt x="193" y="419"/>
                    <a:pt x="271" y="458"/>
                    <a:pt x="329" y="516"/>
                  </a:cubicBezTo>
                  <a:lnTo>
                    <a:pt x="338" y="521"/>
                  </a:lnTo>
                  <a:lnTo>
                    <a:pt x="338" y="521"/>
                  </a:lnTo>
                  <a:cubicBezTo>
                    <a:pt x="343" y="526"/>
                    <a:pt x="358" y="535"/>
                    <a:pt x="367" y="535"/>
                  </a:cubicBezTo>
                  <a:lnTo>
                    <a:pt x="406" y="574"/>
                  </a:lnTo>
                  <a:cubicBezTo>
                    <a:pt x="425" y="593"/>
                    <a:pt x="464" y="632"/>
                    <a:pt x="483" y="651"/>
                  </a:cubicBezTo>
                  <a:lnTo>
                    <a:pt x="522" y="709"/>
                  </a:lnTo>
                  <a:lnTo>
                    <a:pt x="541" y="729"/>
                  </a:lnTo>
                  <a:lnTo>
                    <a:pt x="618" y="845"/>
                  </a:lnTo>
                  <a:cubicBezTo>
                    <a:pt x="618" y="845"/>
                    <a:pt x="638" y="864"/>
                    <a:pt x="638" y="883"/>
                  </a:cubicBezTo>
                  <a:lnTo>
                    <a:pt x="657" y="922"/>
                  </a:lnTo>
                  <a:cubicBezTo>
                    <a:pt x="657" y="960"/>
                    <a:pt x="676" y="999"/>
                    <a:pt x="696" y="1038"/>
                  </a:cubicBezTo>
                  <a:cubicBezTo>
                    <a:pt x="727" y="1139"/>
                    <a:pt x="808" y="1183"/>
                    <a:pt x="890" y="1183"/>
                  </a:cubicBezTo>
                  <a:cubicBezTo>
                    <a:pt x="1012" y="1183"/>
                    <a:pt x="1136" y="1084"/>
                    <a:pt x="1102" y="922"/>
                  </a:cubicBezTo>
                  <a:cubicBezTo>
                    <a:pt x="986" y="535"/>
                    <a:pt x="715" y="207"/>
                    <a:pt x="348" y="52"/>
                  </a:cubicBezTo>
                  <a:lnTo>
                    <a:pt x="329" y="33"/>
                  </a:lnTo>
                  <a:cubicBezTo>
                    <a:pt x="295" y="10"/>
                    <a:pt x="261" y="1"/>
                    <a:pt x="231" y="1"/>
                  </a:cubicBezTo>
                  <a:close/>
                </a:path>
              </a:pathLst>
            </a:custGeom>
            <a:solidFill>
              <a:srgbClr val="F1E2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2375;p49">
              <a:extLst>
                <a:ext uri="{FF2B5EF4-FFF2-40B4-BE49-F238E27FC236}">
                  <a16:creationId xmlns:a16="http://schemas.microsoft.com/office/drawing/2014/main" id="{265BAAE1-6F59-40E0-BC55-98D6AC5A799F}"/>
                </a:ext>
              </a:extLst>
            </p:cNvPr>
            <p:cNvSpPr/>
            <p:nvPr/>
          </p:nvSpPr>
          <p:spPr>
            <a:xfrm>
              <a:off x="1534125" y="2241075"/>
              <a:ext cx="24650" cy="22450"/>
            </a:xfrm>
            <a:custGeom>
              <a:avLst/>
              <a:gdLst/>
              <a:ahLst/>
              <a:cxnLst/>
              <a:rect l="l" t="t" r="r" b="b"/>
              <a:pathLst>
                <a:path w="986" h="898" extrusionOk="0">
                  <a:moveTo>
                    <a:pt x="773" y="1"/>
                  </a:moveTo>
                  <a:cubicBezTo>
                    <a:pt x="580" y="1"/>
                    <a:pt x="387" y="78"/>
                    <a:pt x="252" y="194"/>
                  </a:cubicBezTo>
                  <a:cubicBezTo>
                    <a:pt x="116" y="310"/>
                    <a:pt x="39" y="464"/>
                    <a:pt x="0" y="638"/>
                  </a:cubicBezTo>
                  <a:cubicBezTo>
                    <a:pt x="0" y="677"/>
                    <a:pt x="0" y="716"/>
                    <a:pt x="0" y="754"/>
                  </a:cubicBezTo>
                  <a:lnTo>
                    <a:pt x="20" y="793"/>
                  </a:lnTo>
                  <a:cubicBezTo>
                    <a:pt x="58" y="851"/>
                    <a:pt x="97" y="870"/>
                    <a:pt x="155" y="889"/>
                  </a:cubicBezTo>
                  <a:cubicBezTo>
                    <a:pt x="166" y="895"/>
                    <a:pt x="179" y="897"/>
                    <a:pt x="193" y="897"/>
                  </a:cubicBezTo>
                  <a:cubicBezTo>
                    <a:pt x="228" y="897"/>
                    <a:pt x="269" y="884"/>
                    <a:pt x="310" y="870"/>
                  </a:cubicBezTo>
                  <a:cubicBezTo>
                    <a:pt x="348" y="851"/>
                    <a:pt x="387" y="793"/>
                    <a:pt x="406" y="754"/>
                  </a:cubicBezTo>
                  <a:cubicBezTo>
                    <a:pt x="406" y="696"/>
                    <a:pt x="426" y="658"/>
                    <a:pt x="445" y="619"/>
                  </a:cubicBezTo>
                  <a:lnTo>
                    <a:pt x="445" y="619"/>
                  </a:lnTo>
                  <a:lnTo>
                    <a:pt x="426" y="677"/>
                  </a:lnTo>
                  <a:cubicBezTo>
                    <a:pt x="445" y="619"/>
                    <a:pt x="464" y="580"/>
                    <a:pt x="503" y="542"/>
                  </a:cubicBezTo>
                  <a:lnTo>
                    <a:pt x="503" y="542"/>
                  </a:lnTo>
                  <a:lnTo>
                    <a:pt x="464" y="580"/>
                  </a:lnTo>
                  <a:cubicBezTo>
                    <a:pt x="484" y="542"/>
                    <a:pt x="522" y="503"/>
                    <a:pt x="561" y="484"/>
                  </a:cubicBezTo>
                  <a:lnTo>
                    <a:pt x="561" y="484"/>
                  </a:lnTo>
                  <a:lnTo>
                    <a:pt x="522" y="503"/>
                  </a:lnTo>
                  <a:cubicBezTo>
                    <a:pt x="561" y="484"/>
                    <a:pt x="619" y="445"/>
                    <a:pt x="657" y="426"/>
                  </a:cubicBezTo>
                  <a:lnTo>
                    <a:pt x="657" y="426"/>
                  </a:lnTo>
                  <a:lnTo>
                    <a:pt x="599" y="464"/>
                  </a:lnTo>
                  <a:cubicBezTo>
                    <a:pt x="657" y="426"/>
                    <a:pt x="696" y="426"/>
                    <a:pt x="754" y="426"/>
                  </a:cubicBezTo>
                  <a:lnTo>
                    <a:pt x="773" y="426"/>
                  </a:lnTo>
                  <a:cubicBezTo>
                    <a:pt x="889" y="406"/>
                    <a:pt x="967" y="329"/>
                    <a:pt x="986" y="213"/>
                  </a:cubicBezTo>
                  <a:cubicBezTo>
                    <a:pt x="986" y="97"/>
                    <a:pt x="889" y="1"/>
                    <a:pt x="773" y="1"/>
                  </a:cubicBezTo>
                  <a:close/>
                </a:path>
              </a:pathLst>
            </a:custGeom>
            <a:solidFill>
              <a:srgbClr val="F1E2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2376;p49">
              <a:extLst>
                <a:ext uri="{FF2B5EF4-FFF2-40B4-BE49-F238E27FC236}">
                  <a16:creationId xmlns:a16="http://schemas.microsoft.com/office/drawing/2014/main" id="{05A1AB62-A0C7-4B03-A134-4D17B5069CB3}"/>
                </a:ext>
              </a:extLst>
            </p:cNvPr>
            <p:cNvSpPr/>
            <p:nvPr/>
          </p:nvSpPr>
          <p:spPr>
            <a:xfrm>
              <a:off x="1544275" y="2121050"/>
              <a:ext cx="114025" cy="167975"/>
            </a:xfrm>
            <a:custGeom>
              <a:avLst/>
              <a:gdLst/>
              <a:ahLst/>
              <a:cxnLst/>
              <a:rect l="l" t="t" r="r" b="b"/>
              <a:pathLst>
                <a:path w="4561" h="6719" extrusionOk="0">
                  <a:moveTo>
                    <a:pt x="4070" y="0"/>
                  </a:moveTo>
                  <a:cubicBezTo>
                    <a:pt x="3617" y="0"/>
                    <a:pt x="3155" y="203"/>
                    <a:pt x="2706" y="299"/>
                  </a:cubicBezTo>
                  <a:cubicBezTo>
                    <a:pt x="2461" y="341"/>
                    <a:pt x="2214" y="350"/>
                    <a:pt x="1967" y="350"/>
                  </a:cubicBezTo>
                  <a:cubicBezTo>
                    <a:pt x="1777" y="350"/>
                    <a:pt x="1586" y="345"/>
                    <a:pt x="1396" y="345"/>
                  </a:cubicBezTo>
                  <a:cubicBezTo>
                    <a:pt x="1149" y="345"/>
                    <a:pt x="902" y="354"/>
                    <a:pt x="657" y="396"/>
                  </a:cubicBezTo>
                  <a:cubicBezTo>
                    <a:pt x="561" y="396"/>
                    <a:pt x="483" y="434"/>
                    <a:pt x="425" y="492"/>
                  </a:cubicBezTo>
                  <a:cubicBezTo>
                    <a:pt x="406" y="550"/>
                    <a:pt x="406" y="589"/>
                    <a:pt x="387" y="647"/>
                  </a:cubicBezTo>
                  <a:cubicBezTo>
                    <a:pt x="290" y="1690"/>
                    <a:pt x="97" y="4454"/>
                    <a:pt x="0" y="5497"/>
                  </a:cubicBezTo>
                  <a:cubicBezTo>
                    <a:pt x="425" y="6212"/>
                    <a:pt x="1198" y="6676"/>
                    <a:pt x="2049" y="6715"/>
                  </a:cubicBezTo>
                  <a:cubicBezTo>
                    <a:pt x="2091" y="6717"/>
                    <a:pt x="2133" y="6718"/>
                    <a:pt x="2176" y="6718"/>
                  </a:cubicBezTo>
                  <a:cubicBezTo>
                    <a:pt x="3399" y="6718"/>
                    <a:pt x="4464" y="5671"/>
                    <a:pt x="4464" y="5671"/>
                  </a:cubicBezTo>
                  <a:cubicBezTo>
                    <a:pt x="4483" y="4686"/>
                    <a:pt x="4541" y="2270"/>
                    <a:pt x="4561" y="1284"/>
                  </a:cubicBezTo>
                  <a:lnTo>
                    <a:pt x="4561" y="318"/>
                  </a:lnTo>
                  <a:cubicBezTo>
                    <a:pt x="4561" y="241"/>
                    <a:pt x="4541" y="183"/>
                    <a:pt x="4503" y="106"/>
                  </a:cubicBezTo>
                  <a:cubicBezTo>
                    <a:pt x="4464" y="67"/>
                    <a:pt x="4406" y="48"/>
                    <a:pt x="4348" y="28"/>
                  </a:cubicBezTo>
                  <a:cubicBezTo>
                    <a:pt x="4256" y="9"/>
                    <a:pt x="4163" y="0"/>
                    <a:pt x="4070" y="0"/>
                  </a:cubicBezTo>
                  <a:close/>
                </a:path>
              </a:pathLst>
            </a:custGeom>
            <a:solidFill>
              <a:srgbClr val="FFD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2377;p49">
              <a:extLst>
                <a:ext uri="{FF2B5EF4-FFF2-40B4-BE49-F238E27FC236}">
                  <a16:creationId xmlns:a16="http://schemas.microsoft.com/office/drawing/2014/main" id="{BEC1283B-4103-4FC0-AAC8-0A7932FE091A}"/>
                </a:ext>
              </a:extLst>
            </p:cNvPr>
            <p:cNvSpPr/>
            <p:nvPr/>
          </p:nvSpPr>
          <p:spPr>
            <a:xfrm>
              <a:off x="1550075" y="2139400"/>
              <a:ext cx="108225" cy="70425"/>
            </a:xfrm>
            <a:custGeom>
              <a:avLst/>
              <a:gdLst/>
              <a:ahLst/>
              <a:cxnLst/>
              <a:rect l="l" t="t" r="r" b="b"/>
              <a:pathLst>
                <a:path w="4329" h="2817" extrusionOk="0">
                  <a:moveTo>
                    <a:pt x="3840" y="0"/>
                  </a:moveTo>
                  <a:cubicBezTo>
                    <a:pt x="3390" y="0"/>
                    <a:pt x="2939" y="203"/>
                    <a:pt x="2474" y="299"/>
                  </a:cubicBezTo>
                  <a:cubicBezTo>
                    <a:pt x="2211" y="344"/>
                    <a:pt x="1946" y="354"/>
                    <a:pt x="1680" y="354"/>
                  </a:cubicBezTo>
                  <a:cubicBezTo>
                    <a:pt x="1464" y="354"/>
                    <a:pt x="1248" y="348"/>
                    <a:pt x="1032" y="348"/>
                  </a:cubicBezTo>
                  <a:cubicBezTo>
                    <a:pt x="829" y="348"/>
                    <a:pt x="626" y="354"/>
                    <a:pt x="425" y="377"/>
                  </a:cubicBezTo>
                  <a:cubicBezTo>
                    <a:pt x="329" y="377"/>
                    <a:pt x="251" y="435"/>
                    <a:pt x="193" y="492"/>
                  </a:cubicBezTo>
                  <a:cubicBezTo>
                    <a:pt x="174" y="531"/>
                    <a:pt x="174" y="589"/>
                    <a:pt x="155" y="647"/>
                  </a:cubicBezTo>
                  <a:lnTo>
                    <a:pt x="0" y="2174"/>
                  </a:lnTo>
                  <a:cubicBezTo>
                    <a:pt x="561" y="2560"/>
                    <a:pt x="1218" y="2773"/>
                    <a:pt x="1894" y="2811"/>
                  </a:cubicBezTo>
                  <a:cubicBezTo>
                    <a:pt x="1952" y="2815"/>
                    <a:pt x="2011" y="2817"/>
                    <a:pt x="2069" y="2817"/>
                  </a:cubicBezTo>
                  <a:cubicBezTo>
                    <a:pt x="2935" y="2817"/>
                    <a:pt x="3766" y="2417"/>
                    <a:pt x="4309" y="1729"/>
                  </a:cubicBezTo>
                  <a:lnTo>
                    <a:pt x="4309" y="1265"/>
                  </a:lnTo>
                  <a:lnTo>
                    <a:pt x="4309" y="299"/>
                  </a:lnTo>
                  <a:cubicBezTo>
                    <a:pt x="4329" y="241"/>
                    <a:pt x="4309" y="164"/>
                    <a:pt x="4271" y="106"/>
                  </a:cubicBezTo>
                  <a:cubicBezTo>
                    <a:pt x="4232" y="67"/>
                    <a:pt x="4174" y="48"/>
                    <a:pt x="4116" y="29"/>
                  </a:cubicBezTo>
                  <a:cubicBezTo>
                    <a:pt x="4024" y="9"/>
                    <a:pt x="3932" y="0"/>
                    <a:pt x="3840" y="0"/>
                  </a:cubicBezTo>
                  <a:close/>
                </a:path>
              </a:pathLst>
            </a:custGeom>
            <a:solidFill>
              <a:srgbClr val="E9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2378;p49">
              <a:extLst>
                <a:ext uri="{FF2B5EF4-FFF2-40B4-BE49-F238E27FC236}">
                  <a16:creationId xmlns:a16="http://schemas.microsoft.com/office/drawing/2014/main" id="{D078A9EA-9253-4C65-8046-964EFA22DDA5}"/>
                </a:ext>
              </a:extLst>
            </p:cNvPr>
            <p:cNvSpPr/>
            <p:nvPr/>
          </p:nvSpPr>
          <p:spPr>
            <a:xfrm>
              <a:off x="1534675" y="2258100"/>
              <a:ext cx="134075" cy="33675"/>
            </a:xfrm>
            <a:custGeom>
              <a:avLst/>
              <a:gdLst/>
              <a:ahLst/>
              <a:cxnLst/>
              <a:rect l="l" t="t" r="r" b="b"/>
              <a:pathLst>
                <a:path w="5363" h="1347" extrusionOk="0">
                  <a:moveTo>
                    <a:pt x="319" y="0"/>
                  </a:moveTo>
                  <a:cubicBezTo>
                    <a:pt x="146" y="0"/>
                    <a:pt x="1" y="211"/>
                    <a:pt x="152" y="363"/>
                  </a:cubicBezTo>
                  <a:cubicBezTo>
                    <a:pt x="875" y="1018"/>
                    <a:pt x="1786" y="1346"/>
                    <a:pt x="2697" y="1346"/>
                  </a:cubicBezTo>
                  <a:cubicBezTo>
                    <a:pt x="3588" y="1346"/>
                    <a:pt x="4480" y="1032"/>
                    <a:pt x="5196" y="402"/>
                  </a:cubicBezTo>
                  <a:cubicBezTo>
                    <a:pt x="5362" y="265"/>
                    <a:pt x="5209" y="58"/>
                    <a:pt x="5042" y="58"/>
                  </a:cubicBezTo>
                  <a:cubicBezTo>
                    <a:pt x="4995" y="58"/>
                    <a:pt x="4948" y="74"/>
                    <a:pt x="4906" y="112"/>
                  </a:cubicBezTo>
                  <a:cubicBezTo>
                    <a:pt x="4279" y="663"/>
                    <a:pt x="3494" y="938"/>
                    <a:pt x="2710" y="938"/>
                  </a:cubicBezTo>
                  <a:cubicBezTo>
                    <a:pt x="1899" y="938"/>
                    <a:pt x="1090" y="643"/>
                    <a:pt x="462" y="54"/>
                  </a:cubicBezTo>
                  <a:cubicBezTo>
                    <a:pt x="416" y="16"/>
                    <a:pt x="366" y="0"/>
                    <a:pt x="319" y="0"/>
                  </a:cubicBezTo>
                  <a:close/>
                </a:path>
              </a:pathLst>
            </a:custGeom>
            <a:solidFill>
              <a:srgbClr val="F1E2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2379;p49">
              <a:extLst>
                <a:ext uri="{FF2B5EF4-FFF2-40B4-BE49-F238E27FC236}">
                  <a16:creationId xmlns:a16="http://schemas.microsoft.com/office/drawing/2014/main" id="{265FD972-D9FD-45A7-9136-F22157825EA8}"/>
                </a:ext>
              </a:extLst>
            </p:cNvPr>
            <p:cNvSpPr/>
            <p:nvPr/>
          </p:nvSpPr>
          <p:spPr>
            <a:xfrm>
              <a:off x="1498375" y="1923200"/>
              <a:ext cx="207275" cy="273450"/>
            </a:xfrm>
            <a:custGeom>
              <a:avLst/>
              <a:gdLst/>
              <a:ahLst/>
              <a:cxnLst/>
              <a:rect l="l" t="t" r="r" b="b"/>
              <a:pathLst>
                <a:path w="8291" h="10938" extrusionOk="0">
                  <a:moveTo>
                    <a:pt x="4155" y="0"/>
                  </a:moveTo>
                  <a:cubicBezTo>
                    <a:pt x="1856" y="0"/>
                    <a:pt x="0" y="2435"/>
                    <a:pt x="0" y="5469"/>
                  </a:cubicBezTo>
                  <a:cubicBezTo>
                    <a:pt x="0" y="8483"/>
                    <a:pt x="1856" y="10938"/>
                    <a:pt x="4155" y="10938"/>
                  </a:cubicBezTo>
                  <a:cubicBezTo>
                    <a:pt x="6435" y="10938"/>
                    <a:pt x="8291" y="8483"/>
                    <a:pt x="8291" y="5469"/>
                  </a:cubicBezTo>
                  <a:cubicBezTo>
                    <a:pt x="8291" y="2435"/>
                    <a:pt x="6435" y="0"/>
                    <a:pt x="4155" y="0"/>
                  </a:cubicBezTo>
                  <a:close/>
                </a:path>
              </a:pathLst>
            </a:custGeom>
            <a:solidFill>
              <a:srgbClr val="FFD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2380;p49">
              <a:extLst>
                <a:ext uri="{FF2B5EF4-FFF2-40B4-BE49-F238E27FC236}">
                  <a16:creationId xmlns:a16="http://schemas.microsoft.com/office/drawing/2014/main" id="{9AD1C11D-4594-451E-AE48-9719992C1099}"/>
                </a:ext>
              </a:extLst>
            </p:cNvPr>
            <p:cNvSpPr/>
            <p:nvPr/>
          </p:nvSpPr>
          <p:spPr>
            <a:xfrm>
              <a:off x="1699825" y="2037200"/>
              <a:ext cx="25625" cy="52200"/>
            </a:xfrm>
            <a:custGeom>
              <a:avLst/>
              <a:gdLst/>
              <a:ahLst/>
              <a:cxnLst/>
              <a:rect l="l" t="t" r="r" b="b"/>
              <a:pathLst>
                <a:path w="1025" h="2088" extrusionOk="0">
                  <a:moveTo>
                    <a:pt x="59" y="1"/>
                  </a:moveTo>
                  <a:lnTo>
                    <a:pt x="1" y="2088"/>
                  </a:lnTo>
                  <a:cubicBezTo>
                    <a:pt x="522" y="1952"/>
                    <a:pt x="909" y="1527"/>
                    <a:pt x="986" y="1005"/>
                  </a:cubicBezTo>
                  <a:cubicBezTo>
                    <a:pt x="1025" y="464"/>
                    <a:pt x="600" y="1"/>
                    <a:pt x="59" y="1"/>
                  </a:cubicBezTo>
                  <a:close/>
                </a:path>
              </a:pathLst>
            </a:custGeom>
            <a:solidFill>
              <a:srgbClr val="FFD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2381;p49">
              <a:extLst>
                <a:ext uri="{FF2B5EF4-FFF2-40B4-BE49-F238E27FC236}">
                  <a16:creationId xmlns:a16="http://schemas.microsoft.com/office/drawing/2014/main" id="{9649C02E-1D1A-4AB2-9B83-65386191E29E}"/>
                </a:ext>
              </a:extLst>
            </p:cNvPr>
            <p:cNvSpPr/>
            <p:nvPr/>
          </p:nvSpPr>
          <p:spPr>
            <a:xfrm>
              <a:off x="1481950" y="2037200"/>
              <a:ext cx="25625" cy="52200"/>
            </a:xfrm>
            <a:custGeom>
              <a:avLst/>
              <a:gdLst/>
              <a:ahLst/>
              <a:cxnLst/>
              <a:rect l="l" t="t" r="r" b="b"/>
              <a:pathLst>
                <a:path w="1025" h="2088" extrusionOk="0">
                  <a:moveTo>
                    <a:pt x="967" y="1"/>
                  </a:moveTo>
                  <a:cubicBezTo>
                    <a:pt x="426" y="1"/>
                    <a:pt x="0" y="464"/>
                    <a:pt x="20" y="1005"/>
                  </a:cubicBezTo>
                  <a:cubicBezTo>
                    <a:pt x="116" y="1527"/>
                    <a:pt x="503" y="1952"/>
                    <a:pt x="1025" y="2088"/>
                  </a:cubicBezTo>
                  <a:lnTo>
                    <a:pt x="967" y="1"/>
                  </a:lnTo>
                  <a:close/>
                </a:path>
              </a:pathLst>
            </a:custGeom>
            <a:solidFill>
              <a:srgbClr val="FFD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2382;p49">
              <a:extLst>
                <a:ext uri="{FF2B5EF4-FFF2-40B4-BE49-F238E27FC236}">
                  <a16:creationId xmlns:a16="http://schemas.microsoft.com/office/drawing/2014/main" id="{F201541F-B426-46C5-A3BC-449CBDFFA766}"/>
                </a:ext>
              </a:extLst>
            </p:cNvPr>
            <p:cNvSpPr/>
            <p:nvPr/>
          </p:nvSpPr>
          <p:spPr>
            <a:xfrm>
              <a:off x="1576625" y="2035500"/>
              <a:ext cx="30550" cy="65875"/>
            </a:xfrm>
            <a:custGeom>
              <a:avLst/>
              <a:gdLst/>
              <a:ahLst/>
              <a:cxnLst/>
              <a:rect l="l" t="t" r="r" b="b"/>
              <a:pathLst>
                <a:path w="1222" h="2635" extrusionOk="0">
                  <a:moveTo>
                    <a:pt x="668" y="1"/>
                  </a:moveTo>
                  <a:cubicBezTo>
                    <a:pt x="624" y="1"/>
                    <a:pt x="581" y="30"/>
                    <a:pt x="581" y="88"/>
                  </a:cubicBezTo>
                  <a:lnTo>
                    <a:pt x="523" y="1344"/>
                  </a:lnTo>
                  <a:cubicBezTo>
                    <a:pt x="523" y="1421"/>
                    <a:pt x="523" y="1576"/>
                    <a:pt x="484" y="1615"/>
                  </a:cubicBezTo>
                  <a:cubicBezTo>
                    <a:pt x="426" y="1653"/>
                    <a:pt x="329" y="1653"/>
                    <a:pt x="271" y="1692"/>
                  </a:cubicBezTo>
                  <a:cubicBezTo>
                    <a:pt x="175" y="1750"/>
                    <a:pt x="98" y="1846"/>
                    <a:pt x="78" y="1943"/>
                  </a:cubicBezTo>
                  <a:cubicBezTo>
                    <a:pt x="1" y="2175"/>
                    <a:pt x="98" y="2426"/>
                    <a:pt x="310" y="2561"/>
                  </a:cubicBezTo>
                  <a:cubicBezTo>
                    <a:pt x="423" y="2610"/>
                    <a:pt x="545" y="2635"/>
                    <a:pt x="667" y="2635"/>
                  </a:cubicBezTo>
                  <a:cubicBezTo>
                    <a:pt x="837" y="2635"/>
                    <a:pt x="1006" y="2586"/>
                    <a:pt x="1141" y="2484"/>
                  </a:cubicBezTo>
                  <a:cubicBezTo>
                    <a:pt x="1221" y="2436"/>
                    <a:pt x="1182" y="2335"/>
                    <a:pt x="1111" y="2335"/>
                  </a:cubicBezTo>
                  <a:cubicBezTo>
                    <a:pt x="1096" y="2335"/>
                    <a:pt x="1080" y="2339"/>
                    <a:pt x="1064" y="2349"/>
                  </a:cubicBezTo>
                  <a:cubicBezTo>
                    <a:pt x="955" y="2418"/>
                    <a:pt x="805" y="2467"/>
                    <a:pt x="659" y="2467"/>
                  </a:cubicBezTo>
                  <a:cubicBezTo>
                    <a:pt x="520" y="2467"/>
                    <a:pt x="385" y="2423"/>
                    <a:pt x="291" y="2310"/>
                  </a:cubicBezTo>
                  <a:cubicBezTo>
                    <a:pt x="156" y="2156"/>
                    <a:pt x="214" y="1904"/>
                    <a:pt x="407" y="1808"/>
                  </a:cubicBezTo>
                  <a:cubicBezTo>
                    <a:pt x="523" y="1769"/>
                    <a:pt x="619" y="1750"/>
                    <a:pt x="658" y="1615"/>
                  </a:cubicBezTo>
                  <a:cubicBezTo>
                    <a:pt x="677" y="1460"/>
                    <a:pt x="697" y="1286"/>
                    <a:pt x="697" y="1131"/>
                  </a:cubicBezTo>
                  <a:cubicBezTo>
                    <a:pt x="697" y="784"/>
                    <a:pt x="716" y="436"/>
                    <a:pt x="735" y="88"/>
                  </a:cubicBezTo>
                  <a:lnTo>
                    <a:pt x="755" y="88"/>
                  </a:lnTo>
                  <a:cubicBezTo>
                    <a:pt x="755" y="30"/>
                    <a:pt x="711" y="1"/>
                    <a:pt x="668" y="1"/>
                  </a:cubicBezTo>
                  <a:close/>
                </a:path>
              </a:pathLst>
            </a:custGeom>
            <a:solidFill>
              <a:srgbClr val="E9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2383;p49">
              <a:extLst>
                <a:ext uri="{FF2B5EF4-FFF2-40B4-BE49-F238E27FC236}">
                  <a16:creationId xmlns:a16="http://schemas.microsoft.com/office/drawing/2014/main" id="{1A2521A6-011E-4860-AB86-D56055D0677D}"/>
                </a:ext>
              </a:extLst>
            </p:cNvPr>
            <p:cNvSpPr/>
            <p:nvPr/>
          </p:nvSpPr>
          <p:spPr>
            <a:xfrm>
              <a:off x="1518675" y="1994150"/>
              <a:ext cx="54125" cy="12150"/>
            </a:xfrm>
            <a:custGeom>
              <a:avLst/>
              <a:gdLst/>
              <a:ahLst/>
              <a:cxnLst/>
              <a:rect l="l" t="t" r="r" b="b"/>
              <a:pathLst>
                <a:path w="2165" h="486" extrusionOk="0">
                  <a:moveTo>
                    <a:pt x="1039" y="0"/>
                  </a:moveTo>
                  <a:cubicBezTo>
                    <a:pt x="810" y="0"/>
                    <a:pt x="582" y="34"/>
                    <a:pt x="367" y="99"/>
                  </a:cubicBezTo>
                  <a:cubicBezTo>
                    <a:pt x="232" y="138"/>
                    <a:pt x="116" y="215"/>
                    <a:pt x="19" y="312"/>
                  </a:cubicBezTo>
                  <a:cubicBezTo>
                    <a:pt x="0" y="331"/>
                    <a:pt x="0" y="351"/>
                    <a:pt x="0" y="389"/>
                  </a:cubicBezTo>
                  <a:cubicBezTo>
                    <a:pt x="0" y="447"/>
                    <a:pt x="97" y="486"/>
                    <a:pt x="174" y="486"/>
                  </a:cubicBezTo>
                  <a:cubicBezTo>
                    <a:pt x="251" y="486"/>
                    <a:pt x="329" y="447"/>
                    <a:pt x="406" y="428"/>
                  </a:cubicBezTo>
                  <a:cubicBezTo>
                    <a:pt x="667" y="341"/>
                    <a:pt x="932" y="297"/>
                    <a:pt x="1196" y="297"/>
                  </a:cubicBezTo>
                  <a:cubicBezTo>
                    <a:pt x="1459" y="297"/>
                    <a:pt x="1720" y="341"/>
                    <a:pt x="1971" y="428"/>
                  </a:cubicBezTo>
                  <a:cubicBezTo>
                    <a:pt x="2010" y="447"/>
                    <a:pt x="2048" y="447"/>
                    <a:pt x="2106" y="447"/>
                  </a:cubicBezTo>
                  <a:cubicBezTo>
                    <a:pt x="2145" y="447"/>
                    <a:pt x="2164" y="389"/>
                    <a:pt x="2145" y="370"/>
                  </a:cubicBezTo>
                  <a:lnTo>
                    <a:pt x="2145" y="370"/>
                  </a:lnTo>
                  <a:lnTo>
                    <a:pt x="2145" y="389"/>
                  </a:lnTo>
                  <a:cubicBezTo>
                    <a:pt x="2048" y="254"/>
                    <a:pt x="1913" y="157"/>
                    <a:pt x="1759" y="119"/>
                  </a:cubicBezTo>
                  <a:cubicBezTo>
                    <a:pt x="1529" y="39"/>
                    <a:pt x="1284" y="0"/>
                    <a:pt x="1039" y="0"/>
                  </a:cubicBezTo>
                  <a:close/>
                </a:path>
              </a:pathLst>
            </a:custGeom>
            <a:solidFill>
              <a:srgbClr val="66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2384;p49">
              <a:extLst>
                <a:ext uri="{FF2B5EF4-FFF2-40B4-BE49-F238E27FC236}">
                  <a16:creationId xmlns:a16="http://schemas.microsoft.com/office/drawing/2014/main" id="{B0DE310D-DBB8-48D0-BF8A-02A98D1136FB}"/>
                </a:ext>
              </a:extLst>
            </p:cNvPr>
            <p:cNvSpPr/>
            <p:nvPr/>
          </p:nvSpPr>
          <p:spPr>
            <a:xfrm>
              <a:off x="1625925" y="1994150"/>
              <a:ext cx="54600" cy="12150"/>
            </a:xfrm>
            <a:custGeom>
              <a:avLst/>
              <a:gdLst/>
              <a:ahLst/>
              <a:cxnLst/>
              <a:rect l="l" t="t" r="r" b="b"/>
              <a:pathLst>
                <a:path w="2184" h="486" extrusionOk="0">
                  <a:moveTo>
                    <a:pt x="1125" y="0"/>
                  </a:moveTo>
                  <a:cubicBezTo>
                    <a:pt x="881" y="0"/>
                    <a:pt x="636" y="39"/>
                    <a:pt x="406" y="119"/>
                  </a:cubicBezTo>
                  <a:cubicBezTo>
                    <a:pt x="251" y="157"/>
                    <a:pt x="116" y="254"/>
                    <a:pt x="19" y="389"/>
                  </a:cubicBezTo>
                  <a:lnTo>
                    <a:pt x="19" y="370"/>
                  </a:lnTo>
                  <a:lnTo>
                    <a:pt x="19" y="370"/>
                  </a:lnTo>
                  <a:cubicBezTo>
                    <a:pt x="0" y="389"/>
                    <a:pt x="19" y="447"/>
                    <a:pt x="77" y="447"/>
                  </a:cubicBezTo>
                  <a:cubicBezTo>
                    <a:pt x="116" y="447"/>
                    <a:pt x="155" y="447"/>
                    <a:pt x="193" y="428"/>
                  </a:cubicBezTo>
                  <a:cubicBezTo>
                    <a:pt x="445" y="341"/>
                    <a:pt x="710" y="297"/>
                    <a:pt x="976" y="297"/>
                  </a:cubicBezTo>
                  <a:cubicBezTo>
                    <a:pt x="1242" y="297"/>
                    <a:pt x="1507" y="341"/>
                    <a:pt x="1759" y="428"/>
                  </a:cubicBezTo>
                  <a:cubicBezTo>
                    <a:pt x="1836" y="447"/>
                    <a:pt x="1913" y="486"/>
                    <a:pt x="1990" y="486"/>
                  </a:cubicBezTo>
                  <a:cubicBezTo>
                    <a:pt x="2087" y="486"/>
                    <a:pt x="2164" y="447"/>
                    <a:pt x="2184" y="389"/>
                  </a:cubicBezTo>
                  <a:cubicBezTo>
                    <a:pt x="2184" y="351"/>
                    <a:pt x="2164" y="331"/>
                    <a:pt x="2145" y="312"/>
                  </a:cubicBezTo>
                  <a:cubicBezTo>
                    <a:pt x="2048" y="215"/>
                    <a:pt x="1932" y="138"/>
                    <a:pt x="1797" y="99"/>
                  </a:cubicBezTo>
                  <a:cubicBezTo>
                    <a:pt x="1582" y="34"/>
                    <a:pt x="1354" y="0"/>
                    <a:pt x="1125" y="0"/>
                  </a:cubicBezTo>
                  <a:close/>
                </a:path>
              </a:pathLst>
            </a:custGeom>
            <a:solidFill>
              <a:srgbClr val="66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2385;p49">
              <a:extLst>
                <a:ext uri="{FF2B5EF4-FFF2-40B4-BE49-F238E27FC236}">
                  <a16:creationId xmlns:a16="http://schemas.microsoft.com/office/drawing/2014/main" id="{C8E5CBEA-06FC-4CF5-8FE1-535FD42EFAB0}"/>
                </a:ext>
              </a:extLst>
            </p:cNvPr>
            <p:cNvSpPr/>
            <p:nvPr/>
          </p:nvSpPr>
          <p:spPr>
            <a:xfrm>
              <a:off x="1632675" y="2074375"/>
              <a:ext cx="54650" cy="45925"/>
            </a:xfrm>
            <a:custGeom>
              <a:avLst/>
              <a:gdLst/>
              <a:ahLst/>
              <a:cxnLst/>
              <a:rect l="l" t="t" r="r" b="b"/>
              <a:pathLst>
                <a:path w="2186" h="1837" extrusionOk="0">
                  <a:moveTo>
                    <a:pt x="1272" y="1"/>
                  </a:moveTo>
                  <a:cubicBezTo>
                    <a:pt x="1260" y="1"/>
                    <a:pt x="1249" y="1"/>
                    <a:pt x="1237" y="2"/>
                  </a:cubicBezTo>
                  <a:cubicBezTo>
                    <a:pt x="406" y="2"/>
                    <a:pt x="1" y="1006"/>
                    <a:pt x="600" y="1586"/>
                  </a:cubicBezTo>
                  <a:cubicBezTo>
                    <a:pt x="784" y="1759"/>
                    <a:pt x="1007" y="1836"/>
                    <a:pt x="1226" y="1836"/>
                  </a:cubicBezTo>
                  <a:cubicBezTo>
                    <a:pt x="1717" y="1836"/>
                    <a:pt x="2186" y="1446"/>
                    <a:pt x="2146" y="871"/>
                  </a:cubicBezTo>
                  <a:cubicBezTo>
                    <a:pt x="2146" y="399"/>
                    <a:pt x="1758" y="1"/>
                    <a:pt x="1272" y="1"/>
                  </a:cubicBezTo>
                  <a:close/>
                </a:path>
              </a:pathLst>
            </a:custGeom>
            <a:solidFill>
              <a:srgbClr val="E9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2386;p49">
              <a:extLst>
                <a:ext uri="{FF2B5EF4-FFF2-40B4-BE49-F238E27FC236}">
                  <a16:creationId xmlns:a16="http://schemas.microsoft.com/office/drawing/2014/main" id="{F251EFD7-7487-462C-96EA-4BE9A6DE5A0D}"/>
                </a:ext>
              </a:extLst>
            </p:cNvPr>
            <p:cNvSpPr/>
            <p:nvPr/>
          </p:nvSpPr>
          <p:spPr>
            <a:xfrm>
              <a:off x="1508525" y="2074375"/>
              <a:ext cx="54300" cy="45925"/>
            </a:xfrm>
            <a:custGeom>
              <a:avLst/>
              <a:gdLst/>
              <a:ahLst/>
              <a:cxnLst/>
              <a:rect l="l" t="t" r="r" b="b"/>
              <a:pathLst>
                <a:path w="2172" h="1837" extrusionOk="0">
                  <a:moveTo>
                    <a:pt x="1270" y="1"/>
                  </a:moveTo>
                  <a:cubicBezTo>
                    <a:pt x="1259" y="1"/>
                    <a:pt x="1248" y="1"/>
                    <a:pt x="1237" y="2"/>
                  </a:cubicBezTo>
                  <a:cubicBezTo>
                    <a:pt x="406" y="2"/>
                    <a:pt x="0" y="1006"/>
                    <a:pt x="599" y="1586"/>
                  </a:cubicBezTo>
                  <a:cubicBezTo>
                    <a:pt x="784" y="1759"/>
                    <a:pt x="1005" y="1836"/>
                    <a:pt x="1222" y="1836"/>
                  </a:cubicBezTo>
                  <a:cubicBezTo>
                    <a:pt x="1708" y="1836"/>
                    <a:pt x="2172" y="1446"/>
                    <a:pt x="2145" y="871"/>
                  </a:cubicBezTo>
                  <a:cubicBezTo>
                    <a:pt x="2126" y="399"/>
                    <a:pt x="1739" y="1"/>
                    <a:pt x="1270" y="1"/>
                  </a:cubicBezTo>
                  <a:close/>
                </a:path>
              </a:pathLst>
            </a:custGeom>
            <a:solidFill>
              <a:srgbClr val="E9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2387;p49">
              <a:extLst>
                <a:ext uri="{FF2B5EF4-FFF2-40B4-BE49-F238E27FC236}">
                  <a16:creationId xmlns:a16="http://schemas.microsoft.com/office/drawing/2014/main" id="{0DAE5B35-5044-4B08-8CA4-9B27DBF1C33B}"/>
                </a:ext>
              </a:extLst>
            </p:cNvPr>
            <p:cNvSpPr/>
            <p:nvPr/>
          </p:nvSpPr>
          <p:spPr>
            <a:xfrm>
              <a:off x="1644275" y="2026575"/>
              <a:ext cx="15475" cy="27075"/>
            </a:xfrm>
            <a:custGeom>
              <a:avLst/>
              <a:gdLst/>
              <a:ahLst/>
              <a:cxnLst/>
              <a:rect l="l" t="t" r="r" b="b"/>
              <a:pathLst>
                <a:path w="619" h="1083" extrusionOk="0">
                  <a:moveTo>
                    <a:pt x="310" y="0"/>
                  </a:moveTo>
                  <a:cubicBezTo>
                    <a:pt x="155" y="0"/>
                    <a:pt x="0" y="232"/>
                    <a:pt x="0" y="542"/>
                  </a:cubicBezTo>
                  <a:cubicBezTo>
                    <a:pt x="0" y="831"/>
                    <a:pt x="136" y="1083"/>
                    <a:pt x="310" y="1083"/>
                  </a:cubicBezTo>
                  <a:cubicBezTo>
                    <a:pt x="483" y="1083"/>
                    <a:pt x="619" y="831"/>
                    <a:pt x="619" y="542"/>
                  </a:cubicBezTo>
                  <a:cubicBezTo>
                    <a:pt x="619" y="232"/>
                    <a:pt x="483" y="0"/>
                    <a:pt x="310" y="0"/>
                  </a:cubicBezTo>
                  <a:close/>
                </a:path>
              </a:pathLst>
            </a:custGeom>
            <a:solidFill>
              <a:srgbClr val="66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2388;p49">
              <a:extLst>
                <a:ext uri="{FF2B5EF4-FFF2-40B4-BE49-F238E27FC236}">
                  <a16:creationId xmlns:a16="http://schemas.microsoft.com/office/drawing/2014/main" id="{E87BE687-C57D-446F-B45B-C2F860C6CA00}"/>
                </a:ext>
              </a:extLst>
            </p:cNvPr>
            <p:cNvSpPr/>
            <p:nvPr/>
          </p:nvSpPr>
          <p:spPr>
            <a:xfrm>
              <a:off x="1535575" y="2026575"/>
              <a:ext cx="15475" cy="27075"/>
            </a:xfrm>
            <a:custGeom>
              <a:avLst/>
              <a:gdLst/>
              <a:ahLst/>
              <a:cxnLst/>
              <a:rect l="l" t="t" r="r" b="b"/>
              <a:pathLst>
                <a:path w="619" h="1083" extrusionOk="0">
                  <a:moveTo>
                    <a:pt x="310" y="0"/>
                  </a:moveTo>
                  <a:cubicBezTo>
                    <a:pt x="136" y="0"/>
                    <a:pt x="0" y="232"/>
                    <a:pt x="0" y="542"/>
                  </a:cubicBezTo>
                  <a:cubicBezTo>
                    <a:pt x="0" y="831"/>
                    <a:pt x="136" y="1083"/>
                    <a:pt x="310" y="1083"/>
                  </a:cubicBezTo>
                  <a:cubicBezTo>
                    <a:pt x="483" y="1083"/>
                    <a:pt x="619" y="831"/>
                    <a:pt x="619" y="542"/>
                  </a:cubicBezTo>
                  <a:cubicBezTo>
                    <a:pt x="619" y="232"/>
                    <a:pt x="483" y="0"/>
                    <a:pt x="310" y="0"/>
                  </a:cubicBezTo>
                  <a:close/>
                </a:path>
              </a:pathLst>
            </a:custGeom>
            <a:solidFill>
              <a:srgbClr val="66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2389;p49">
              <a:extLst>
                <a:ext uri="{FF2B5EF4-FFF2-40B4-BE49-F238E27FC236}">
                  <a16:creationId xmlns:a16="http://schemas.microsoft.com/office/drawing/2014/main" id="{42DA5089-B049-4A27-B264-139286321FB8}"/>
                </a:ext>
              </a:extLst>
            </p:cNvPr>
            <p:cNvSpPr/>
            <p:nvPr/>
          </p:nvSpPr>
          <p:spPr>
            <a:xfrm>
              <a:off x="1557300" y="2124175"/>
              <a:ext cx="81200" cy="22000"/>
            </a:xfrm>
            <a:custGeom>
              <a:avLst/>
              <a:gdLst/>
              <a:ahLst/>
              <a:cxnLst/>
              <a:rect l="l" t="t" r="r" b="b"/>
              <a:pathLst>
                <a:path w="3248" h="880" extrusionOk="0">
                  <a:moveTo>
                    <a:pt x="1" y="0"/>
                  </a:moveTo>
                  <a:lnTo>
                    <a:pt x="20" y="58"/>
                  </a:lnTo>
                  <a:cubicBezTo>
                    <a:pt x="574" y="639"/>
                    <a:pt x="1100" y="880"/>
                    <a:pt x="1663" y="880"/>
                  </a:cubicBezTo>
                  <a:cubicBezTo>
                    <a:pt x="1905" y="880"/>
                    <a:pt x="2155" y="835"/>
                    <a:pt x="2417" y="754"/>
                  </a:cubicBezTo>
                  <a:cubicBezTo>
                    <a:pt x="2784" y="638"/>
                    <a:pt x="3093" y="367"/>
                    <a:pt x="3247" y="0"/>
                  </a:cubicBezTo>
                  <a:lnTo>
                    <a:pt x="3247" y="0"/>
                  </a:lnTo>
                  <a:cubicBezTo>
                    <a:pt x="2704" y="306"/>
                    <a:pt x="2150" y="471"/>
                    <a:pt x="1594" y="471"/>
                  </a:cubicBezTo>
                  <a:cubicBezTo>
                    <a:pt x="1063" y="471"/>
                    <a:pt x="530" y="321"/>
                    <a:pt x="1" y="0"/>
                  </a:cubicBezTo>
                  <a:close/>
                </a:path>
              </a:pathLst>
            </a:custGeom>
            <a:solidFill>
              <a:srgbClr val="E66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2390;p49">
              <a:extLst>
                <a:ext uri="{FF2B5EF4-FFF2-40B4-BE49-F238E27FC236}">
                  <a16:creationId xmlns:a16="http://schemas.microsoft.com/office/drawing/2014/main" id="{0E8DE114-C5AA-40B9-B799-ADEEFB53084C}"/>
                </a:ext>
              </a:extLst>
            </p:cNvPr>
            <p:cNvSpPr/>
            <p:nvPr/>
          </p:nvSpPr>
          <p:spPr>
            <a:xfrm>
              <a:off x="1555375" y="2123200"/>
              <a:ext cx="85050" cy="14775"/>
            </a:xfrm>
            <a:custGeom>
              <a:avLst/>
              <a:gdLst/>
              <a:ahLst/>
              <a:cxnLst/>
              <a:rect l="l" t="t" r="r" b="b"/>
              <a:pathLst>
                <a:path w="3402" h="591" extrusionOk="0">
                  <a:moveTo>
                    <a:pt x="1" y="0"/>
                  </a:moveTo>
                  <a:lnTo>
                    <a:pt x="97" y="97"/>
                  </a:lnTo>
                  <a:cubicBezTo>
                    <a:pt x="556" y="415"/>
                    <a:pt x="1081" y="591"/>
                    <a:pt x="1706" y="591"/>
                  </a:cubicBezTo>
                  <a:cubicBezTo>
                    <a:pt x="2031" y="591"/>
                    <a:pt x="2382" y="544"/>
                    <a:pt x="2764" y="445"/>
                  </a:cubicBezTo>
                  <a:cubicBezTo>
                    <a:pt x="3015" y="387"/>
                    <a:pt x="3247" y="232"/>
                    <a:pt x="3402" y="20"/>
                  </a:cubicBezTo>
                  <a:lnTo>
                    <a:pt x="3402" y="20"/>
                  </a:lnTo>
                  <a:cubicBezTo>
                    <a:pt x="2856" y="198"/>
                    <a:pt x="2297" y="286"/>
                    <a:pt x="1739" y="286"/>
                  </a:cubicBezTo>
                  <a:cubicBezTo>
                    <a:pt x="1151" y="286"/>
                    <a:pt x="566" y="189"/>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2391;p49">
              <a:extLst>
                <a:ext uri="{FF2B5EF4-FFF2-40B4-BE49-F238E27FC236}">
                  <a16:creationId xmlns:a16="http://schemas.microsoft.com/office/drawing/2014/main" id="{1E2CD42B-D780-4341-8F36-22A7FF5F7986}"/>
                </a:ext>
              </a:extLst>
            </p:cNvPr>
            <p:cNvSpPr/>
            <p:nvPr/>
          </p:nvSpPr>
          <p:spPr>
            <a:xfrm>
              <a:off x="1458750" y="1856575"/>
              <a:ext cx="221775" cy="150225"/>
            </a:xfrm>
            <a:custGeom>
              <a:avLst/>
              <a:gdLst/>
              <a:ahLst/>
              <a:cxnLst/>
              <a:rect l="l" t="t" r="r" b="b"/>
              <a:pathLst>
                <a:path w="8871" h="6009" extrusionOk="0">
                  <a:moveTo>
                    <a:pt x="6074" y="0"/>
                  </a:moveTo>
                  <a:cubicBezTo>
                    <a:pt x="3851" y="0"/>
                    <a:pt x="1774" y="1209"/>
                    <a:pt x="658" y="3187"/>
                  </a:cubicBezTo>
                  <a:cubicBezTo>
                    <a:pt x="213" y="3998"/>
                    <a:pt x="1" y="4617"/>
                    <a:pt x="136" y="6008"/>
                  </a:cubicBezTo>
                  <a:lnTo>
                    <a:pt x="407" y="5448"/>
                  </a:lnTo>
                  <a:cubicBezTo>
                    <a:pt x="2590" y="5197"/>
                    <a:pt x="4716" y="4636"/>
                    <a:pt x="6726" y="3747"/>
                  </a:cubicBezTo>
                  <a:cubicBezTo>
                    <a:pt x="7305" y="3535"/>
                    <a:pt x="7847" y="3187"/>
                    <a:pt x="8272" y="2742"/>
                  </a:cubicBezTo>
                  <a:cubicBezTo>
                    <a:pt x="8677" y="2259"/>
                    <a:pt x="8871" y="1564"/>
                    <a:pt x="8600" y="1003"/>
                  </a:cubicBezTo>
                  <a:cubicBezTo>
                    <a:pt x="8330" y="443"/>
                    <a:pt x="7673" y="172"/>
                    <a:pt x="7035" y="76"/>
                  </a:cubicBezTo>
                  <a:cubicBezTo>
                    <a:pt x="6713" y="25"/>
                    <a:pt x="6392" y="0"/>
                    <a:pt x="6074" y="0"/>
                  </a:cubicBezTo>
                  <a:close/>
                </a:path>
              </a:pathLst>
            </a:custGeom>
            <a:solidFill>
              <a:srgbClr val="66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2392;p49">
              <a:extLst>
                <a:ext uri="{FF2B5EF4-FFF2-40B4-BE49-F238E27FC236}">
                  <a16:creationId xmlns:a16="http://schemas.microsoft.com/office/drawing/2014/main" id="{CCC74BAC-526E-464F-B716-6AE9DAAE1F68}"/>
                </a:ext>
              </a:extLst>
            </p:cNvPr>
            <p:cNvSpPr/>
            <p:nvPr/>
          </p:nvSpPr>
          <p:spPr>
            <a:xfrm>
              <a:off x="1643300" y="1884750"/>
              <a:ext cx="101000" cy="135575"/>
            </a:xfrm>
            <a:custGeom>
              <a:avLst/>
              <a:gdLst/>
              <a:ahLst/>
              <a:cxnLst/>
              <a:rect l="l" t="t" r="r" b="b"/>
              <a:pathLst>
                <a:path w="4040" h="5423" extrusionOk="0">
                  <a:moveTo>
                    <a:pt x="1379" y="0"/>
                  </a:moveTo>
                  <a:cubicBezTo>
                    <a:pt x="1290" y="0"/>
                    <a:pt x="1222" y="100"/>
                    <a:pt x="1122" y="100"/>
                  </a:cubicBezTo>
                  <a:cubicBezTo>
                    <a:pt x="1103" y="100"/>
                    <a:pt x="1084" y="96"/>
                    <a:pt x="1064" y="89"/>
                  </a:cubicBezTo>
                  <a:cubicBezTo>
                    <a:pt x="987" y="63"/>
                    <a:pt x="929" y="51"/>
                    <a:pt x="883" y="51"/>
                  </a:cubicBezTo>
                  <a:cubicBezTo>
                    <a:pt x="753" y="51"/>
                    <a:pt x="708" y="145"/>
                    <a:pt x="580" y="301"/>
                  </a:cubicBezTo>
                  <a:cubicBezTo>
                    <a:pt x="426" y="533"/>
                    <a:pt x="1" y="1036"/>
                    <a:pt x="1" y="1306"/>
                  </a:cubicBezTo>
                  <a:cubicBezTo>
                    <a:pt x="1" y="2640"/>
                    <a:pt x="1102" y="3741"/>
                    <a:pt x="2262" y="4514"/>
                  </a:cubicBezTo>
                  <a:lnTo>
                    <a:pt x="3730" y="5422"/>
                  </a:lnTo>
                  <a:cubicBezTo>
                    <a:pt x="4040" y="4379"/>
                    <a:pt x="3962" y="3277"/>
                    <a:pt x="3537" y="2292"/>
                  </a:cubicBezTo>
                  <a:cubicBezTo>
                    <a:pt x="3112" y="1422"/>
                    <a:pt x="2455" y="359"/>
                    <a:pt x="1431" y="11"/>
                  </a:cubicBezTo>
                  <a:cubicBezTo>
                    <a:pt x="1413" y="4"/>
                    <a:pt x="1396" y="0"/>
                    <a:pt x="1379" y="0"/>
                  </a:cubicBezTo>
                  <a:close/>
                </a:path>
              </a:pathLst>
            </a:custGeom>
            <a:solidFill>
              <a:srgbClr val="66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2393;p49">
              <a:extLst>
                <a:ext uri="{FF2B5EF4-FFF2-40B4-BE49-F238E27FC236}">
                  <a16:creationId xmlns:a16="http://schemas.microsoft.com/office/drawing/2014/main" id="{949DEDA6-C8A4-4B17-AE5A-738A319F2876}"/>
                </a:ext>
              </a:extLst>
            </p:cNvPr>
            <p:cNvSpPr/>
            <p:nvPr/>
          </p:nvSpPr>
          <p:spPr>
            <a:xfrm>
              <a:off x="1504650" y="2229575"/>
              <a:ext cx="177325" cy="67825"/>
            </a:xfrm>
            <a:custGeom>
              <a:avLst/>
              <a:gdLst/>
              <a:ahLst/>
              <a:cxnLst/>
              <a:rect l="l" t="t" r="r" b="b"/>
              <a:pathLst>
                <a:path w="7093" h="2713" extrusionOk="0">
                  <a:moveTo>
                    <a:pt x="1129" y="1"/>
                  </a:moveTo>
                  <a:cubicBezTo>
                    <a:pt x="966" y="1"/>
                    <a:pt x="814" y="83"/>
                    <a:pt x="735" y="229"/>
                  </a:cubicBezTo>
                  <a:cubicBezTo>
                    <a:pt x="1" y="1910"/>
                    <a:pt x="2339" y="2606"/>
                    <a:pt x="3556" y="2702"/>
                  </a:cubicBezTo>
                  <a:cubicBezTo>
                    <a:pt x="3650" y="2709"/>
                    <a:pt x="3745" y="2712"/>
                    <a:pt x="3840" y="2712"/>
                  </a:cubicBezTo>
                  <a:cubicBezTo>
                    <a:pt x="5114" y="2712"/>
                    <a:pt x="6455" y="2109"/>
                    <a:pt x="6977" y="886"/>
                  </a:cubicBezTo>
                  <a:cubicBezTo>
                    <a:pt x="7093" y="673"/>
                    <a:pt x="7015" y="403"/>
                    <a:pt x="6803" y="267"/>
                  </a:cubicBezTo>
                  <a:cubicBezTo>
                    <a:pt x="6736" y="231"/>
                    <a:pt x="6663" y="213"/>
                    <a:pt x="6591" y="213"/>
                  </a:cubicBezTo>
                  <a:cubicBezTo>
                    <a:pt x="6433" y="213"/>
                    <a:pt x="6277" y="296"/>
                    <a:pt x="6184" y="441"/>
                  </a:cubicBezTo>
                  <a:cubicBezTo>
                    <a:pt x="5798" y="1330"/>
                    <a:pt x="4890" y="1794"/>
                    <a:pt x="3943" y="1794"/>
                  </a:cubicBezTo>
                  <a:cubicBezTo>
                    <a:pt x="3382" y="1794"/>
                    <a:pt x="2822" y="1697"/>
                    <a:pt x="2300" y="1485"/>
                  </a:cubicBezTo>
                  <a:cubicBezTo>
                    <a:pt x="2030" y="1388"/>
                    <a:pt x="1334" y="1098"/>
                    <a:pt x="1508" y="673"/>
                  </a:cubicBezTo>
                  <a:cubicBezTo>
                    <a:pt x="1624" y="461"/>
                    <a:pt x="1547" y="190"/>
                    <a:pt x="1353" y="55"/>
                  </a:cubicBezTo>
                  <a:cubicBezTo>
                    <a:pt x="1280" y="18"/>
                    <a:pt x="1203" y="1"/>
                    <a:pt x="1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2" name="群組 31">
            <a:extLst>
              <a:ext uri="{FF2B5EF4-FFF2-40B4-BE49-F238E27FC236}">
                <a16:creationId xmlns:a16="http://schemas.microsoft.com/office/drawing/2014/main" id="{29821DE0-A117-444B-9CE3-A48936FC86CB}"/>
              </a:ext>
            </a:extLst>
          </p:cNvPr>
          <p:cNvGrpSpPr/>
          <p:nvPr/>
        </p:nvGrpSpPr>
        <p:grpSpPr>
          <a:xfrm>
            <a:off x="2712015" y="1108079"/>
            <a:ext cx="2291108" cy="1857578"/>
            <a:chOff x="2265612" y="449117"/>
            <a:chExt cx="2339102" cy="1696939"/>
          </a:xfrm>
        </p:grpSpPr>
        <p:sp>
          <p:nvSpPr>
            <p:cNvPr id="22" name="想法泡泡: 雲朵 21">
              <a:extLst>
                <a:ext uri="{FF2B5EF4-FFF2-40B4-BE49-F238E27FC236}">
                  <a16:creationId xmlns:a16="http://schemas.microsoft.com/office/drawing/2014/main" id="{4CDB90F3-B183-4AA4-AEEC-8FE77F995498}"/>
                </a:ext>
              </a:extLst>
            </p:cNvPr>
            <p:cNvSpPr/>
            <p:nvPr/>
          </p:nvSpPr>
          <p:spPr>
            <a:xfrm rot="942442">
              <a:off x="2440213" y="449117"/>
              <a:ext cx="1860840" cy="1696939"/>
            </a:xfrm>
            <a:prstGeom prst="cloudCallout">
              <a:avLst>
                <a:gd name="adj1" fmla="val -65604"/>
                <a:gd name="adj2" fmla="val 35875"/>
              </a:avLst>
            </a:prstGeom>
            <a:solidFill>
              <a:schemeClr val="accent4">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 name="圖片 24">
              <a:extLst>
                <a:ext uri="{FF2B5EF4-FFF2-40B4-BE49-F238E27FC236}">
                  <a16:creationId xmlns:a16="http://schemas.microsoft.com/office/drawing/2014/main" id="{10593B15-268D-4655-9DFA-C8751E6F7F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84429" y="737443"/>
              <a:ext cx="881892" cy="881892"/>
            </a:xfrm>
            <a:prstGeom prst="rect">
              <a:avLst/>
            </a:prstGeom>
          </p:spPr>
        </p:pic>
        <p:sp>
          <p:nvSpPr>
            <p:cNvPr id="29" name="文字方塊 28">
              <a:extLst>
                <a:ext uri="{FF2B5EF4-FFF2-40B4-BE49-F238E27FC236}">
                  <a16:creationId xmlns:a16="http://schemas.microsoft.com/office/drawing/2014/main" id="{7A0E2148-7CA6-48DF-B197-5C21097EDBB2}"/>
                </a:ext>
              </a:extLst>
            </p:cNvPr>
            <p:cNvSpPr txBox="1"/>
            <p:nvPr/>
          </p:nvSpPr>
          <p:spPr>
            <a:xfrm>
              <a:off x="2265612" y="1678621"/>
              <a:ext cx="2339102" cy="461665"/>
            </a:xfrm>
            <a:prstGeom prst="rect">
              <a:avLst/>
            </a:prstGeom>
            <a:solidFill>
              <a:schemeClr val="accent2">
                <a:alpha val="50000"/>
              </a:schemeClr>
            </a:solidFill>
          </p:spPr>
          <p:txBody>
            <a:bodyPr wrap="none" rtlCol="0">
              <a:spAutoFit/>
            </a:bodyPr>
            <a:lstStyle/>
            <a:p>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對資訊接受度高</a:t>
              </a:r>
            </a:p>
          </p:txBody>
        </p:sp>
      </p:grpSp>
      <p:sp>
        <p:nvSpPr>
          <p:cNvPr id="135" name="Google Shape;1278;p71">
            <a:extLst>
              <a:ext uri="{FF2B5EF4-FFF2-40B4-BE49-F238E27FC236}">
                <a16:creationId xmlns:a16="http://schemas.microsoft.com/office/drawing/2014/main" id="{AB82ACFB-EB49-48BA-B804-70F9383C6B5A}"/>
              </a:ext>
            </a:extLst>
          </p:cNvPr>
          <p:cNvSpPr/>
          <p:nvPr/>
        </p:nvSpPr>
        <p:spPr>
          <a:xfrm>
            <a:off x="5379651" y="1212261"/>
            <a:ext cx="4527504" cy="829549"/>
          </a:xfrm>
          <a:custGeom>
            <a:avLst/>
            <a:gdLst/>
            <a:ahLst/>
            <a:cxnLst/>
            <a:rect l="l" t="t" r="r" b="b"/>
            <a:pathLst>
              <a:path w="38212" h="10893" extrusionOk="0">
                <a:moveTo>
                  <a:pt x="2807" y="1"/>
                </a:moveTo>
                <a:cubicBezTo>
                  <a:pt x="1252" y="1"/>
                  <a:pt x="1" y="1252"/>
                  <a:pt x="1" y="2807"/>
                </a:cubicBezTo>
                <a:lnTo>
                  <a:pt x="1" y="8086"/>
                </a:lnTo>
                <a:cubicBezTo>
                  <a:pt x="1" y="9641"/>
                  <a:pt x="1252" y="10893"/>
                  <a:pt x="2807" y="10893"/>
                </a:cubicBezTo>
                <a:lnTo>
                  <a:pt x="35405" y="10893"/>
                </a:lnTo>
                <a:cubicBezTo>
                  <a:pt x="36960" y="10893"/>
                  <a:pt x="38212" y="9641"/>
                  <a:pt x="38212" y="8086"/>
                </a:cubicBezTo>
                <a:lnTo>
                  <a:pt x="38212" y="2807"/>
                </a:lnTo>
                <a:cubicBezTo>
                  <a:pt x="38212" y="1252"/>
                  <a:pt x="36960" y="1"/>
                  <a:pt x="35405" y="1"/>
                </a:cubicBezTo>
                <a:close/>
              </a:path>
            </a:pathLst>
          </a:custGeom>
          <a:solidFill>
            <a:srgbClr val="76E7EA"/>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lvl="0" algn="ctr"/>
            <a:r>
              <a:rPr lang="zh-TW" altLang="en-US" sz="4000" b="1" dirty="0">
                <a:solidFill>
                  <a:schemeClr val="bg2">
                    <a:lumMod val="25000"/>
                  </a:schemeClr>
                </a:solidFill>
                <a:latin typeface="Segoe UI Black" panose="020B0A02040204020203" pitchFamily="34" charset="0"/>
                <a:ea typeface="Segoe UI Black" panose="020B0A02040204020203" pitchFamily="34" charset="0"/>
              </a:rPr>
              <a:t>現代農業</a:t>
            </a:r>
          </a:p>
        </p:txBody>
      </p:sp>
      <p:sp>
        <p:nvSpPr>
          <p:cNvPr id="136" name="Google Shape;1278;p71">
            <a:extLst>
              <a:ext uri="{FF2B5EF4-FFF2-40B4-BE49-F238E27FC236}">
                <a16:creationId xmlns:a16="http://schemas.microsoft.com/office/drawing/2014/main" id="{5FAD11F6-63A5-49C8-B60C-DD84CA18DF82}"/>
              </a:ext>
            </a:extLst>
          </p:cNvPr>
          <p:cNvSpPr/>
          <p:nvPr/>
        </p:nvSpPr>
        <p:spPr>
          <a:xfrm>
            <a:off x="517200" y="369295"/>
            <a:ext cx="2703063" cy="952500"/>
          </a:xfrm>
          <a:custGeom>
            <a:avLst/>
            <a:gdLst/>
            <a:ahLst/>
            <a:cxnLst/>
            <a:rect l="l" t="t" r="r" b="b"/>
            <a:pathLst>
              <a:path w="38212" h="10893" extrusionOk="0">
                <a:moveTo>
                  <a:pt x="2807" y="1"/>
                </a:moveTo>
                <a:cubicBezTo>
                  <a:pt x="1252" y="1"/>
                  <a:pt x="1" y="1252"/>
                  <a:pt x="1" y="2807"/>
                </a:cubicBezTo>
                <a:lnTo>
                  <a:pt x="1" y="8086"/>
                </a:lnTo>
                <a:cubicBezTo>
                  <a:pt x="1" y="9641"/>
                  <a:pt x="1252" y="10893"/>
                  <a:pt x="2807" y="10893"/>
                </a:cubicBezTo>
                <a:lnTo>
                  <a:pt x="35405" y="10893"/>
                </a:lnTo>
                <a:cubicBezTo>
                  <a:pt x="36960" y="10893"/>
                  <a:pt x="38212" y="9641"/>
                  <a:pt x="38212" y="8086"/>
                </a:cubicBezTo>
                <a:lnTo>
                  <a:pt x="38212" y="2807"/>
                </a:lnTo>
                <a:cubicBezTo>
                  <a:pt x="38212" y="1252"/>
                  <a:pt x="36960" y="1"/>
                  <a:pt x="35405" y="1"/>
                </a:cubicBezTo>
                <a:close/>
              </a:path>
            </a:pathLst>
          </a:custGeom>
          <a:solidFill>
            <a:schemeClr val="accent3">
              <a:lumMod val="40000"/>
              <a:lumOff val="60000"/>
            </a:schemeClr>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lvl="0" algn="ctr"/>
            <a:r>
              <a:rPr lang="zh-TW" altLang="en-US" sz="4400" b="1" dirty="0">
                <a:solidFill>
                  <a:schemeClr val="bg2">
                    <a:lumMod val="25000"/>
                  </a:schemeClr>
                </a:solidFill>
                <a:latin typeface="Segoe UI Black" panose="020B0A02040204020203" pitchFamily="34" charset="0"/>
                <a:ea typeface="Segoe UI Black" panose="020B0A02040204020203" pitchFamily="34" charset="0"/>
              </a:rPr>
              <a:t>務農方式</a:t>
            </a:r>
          </a:p>
        </p:txBody>
      </p:sp>
      <p:grpSp>
        <p:nvGrpSpPr>
          <p:cNvPr id="5" name="群組 4">
            <a:extLst>
              <a:ext uri="{FF2B5EF4-FFF2-40B4-BE49-F238E27FC236}">
                <a16:creationId xmlns:a16="http://schemas.microsoft.com/office/drawing/2014/main" id="{3CD99FC6-4809-41F9-9C7D-493D24F23280}"/>
              </a:ext>
            </a:extLst>
          </p:cNvPr>
          <p:cNvGrpSpPr/>
          <p:nvPr/>
        </p:nvGrpSpPr>
        <p:grpSpPr>
          <a:xfrm>
            <a:off x="8825789" y="2844232"/>
            <a:ext cx="2525983" cy="3078597"/>
            <a:chOff x="8825789" y="2844232"/>
            <a:chExt cx="2525983" cy="3078597"/>
          </a:xfrm>
        </p:grpSpPr>
        <p:grpSp>
          <p:nvGrpSpPr>
            <p:cNvPr id="232" name="群組 231">
              <a:extLst>
                <a:ext uri="{FF2B5EF4-FFF2-40B4-BE49-F238E27FC236}">
                  <a16:creationId xmlns:a16="http://schemas.microsoft.com/office/drawing/2014/main" id="{010402E7-76DF-4249-B662-7143F63BAC17}"/>
                </a:ext>
              </a:extLst>
            </p:cNvPr>
            <p:cNvGrpSpPr/>
            <p:nvPr/>
          </p:nvGrpSpPr>
          <p:grpSpPr>
            <a:xfrm>
              <a:off x="8825789" y="2844232"/>
              <a:ext cx="2525983" cy="3078597"/>
              <a:chOff x="8827600" y="2987454"/>
              <a:chExt cx="2525983" cy="3078597"/>
            </a:xfrm>
          </p:grpSpPr>
          <p:grpSp>
            <p:nvGrpSpPr>
              <p:cNvPr id="228" name="群組 227">
                <a:extLst>
                  <a:ext uri="{FF2B5EF4-FFF2-40B4-BE49-F238E27FC236}">
                    <a16:creationId xmlns:a16="http://schemas.microsoft.com/office/drawing/2014/main" id="{6E79FD64-9D5C-469C-A220-B5D92C828A68}"/>
                  </a:ext>
                </a:extLst>
              </p:cNvPr>
              <p:cNvGrpSpPr/>
              <p:nvPr/>
            </p:nvGrpSpPr>
            <p:grpSpPr>
              <a:xfrm>
                <a:off x="8827600" y="2987454"/>
                <a:ext cx="2525983" cy="3078597"/>
                <a:chOff x="8674233" y="3140821"/>
                <a:chExt cx="2525983" cy="3078597"/>
              </a:xfrm>
            </p:grpSpPr>
            <p:sp>
              <p:nvSpPr>
                <p:cNvPr id="224" name="橢圓 223">
                  <a:extLst>
                    <a:ext uri="{FF2B5EF4-FFF2-40B4-BE49-F238E27FC236}">
                      <a16:creationId xmlns:a16="http://schemas.microsoft.com/office/drawing/2014/main" id="{31B96D09-59E4-4645-BAD4-0B44A5D8ADBC}"/>
                    </a:ext>
                  </a:extLst>
                </p:cNvPr>
                <p:cNvSpPr/>
                <p:nvPr/>
              </p:nvSpPr>
              <p:spPr>
                <a:xfrm>
                  <a:off x="8674233" y="3140821"/>
                  <a:ext cx="2430374" cy="2467796"/>
                </a:xfrm>
                <a:prstGeom prst="ellipse">
                  <a:avLst/>
                </a:prstGeom>
                <a:solidFill>
                  <a:schemeClr val="accent2">
                    <a:lumMod val="40000"/>
                    <a:lumOff val="60000"/>
                  </a:schemeClr>
                </a:solidFill>
                <a:ln w="44450" cmpd="sng">
                  <a:no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7" name="文字方塊 226">
                  <a:extLst>
                    <a:ext uri="{FF2B5EF4-FFF2-40B4-BE49-F238E27FC236}">
                      <a16:creationId xmlns:a16="http://schemas.microsoft.com/office/drawing/2014/main" id="{F717D16D-DA83-4252-9AE8-F95FC3C2B83C}"/>
                    </a:ext>
                  </a:extLst>
                </p:cNvPr>
                <p:cNvSpPr txBox="1"/>
                <p:nvPr/>
              </p:nvSpPr>
              <p:spPr>
                <a:xfrm>
                  <a:off x="8861114" y="5696198"/>
                  <a:ext cx="2339102" cy="523220"/>
                </a:xfrm>
                <a:prstGeom prst="rect">
                  <a:avLst/>
                </a:prstGeom>
                <a:noFill/>
              </p:spPr>
              <p:txBody>
                <a:bodyPr wrap="none" rtlCol="0">
                  <a:spAutoFit/>
                </a:bodyPr>
                <a:lstStyle/>
                <a:p>
                  <a:r>
                    <a:rPr lang="zh-TW" altLang="en-US" sz="2800" b="1" dirty="0">
                      <a:solidFill>
                        <a:schemeClr val="tx1">
                          <a:lumMod val="75000"/>
                          <a:lumOff val="25000"/>
                        </a:schemeClr>
                      </a:solidFill>
                      <a:latin typeface="微軟正黑體" panose="020B0604030504040204" pitchFamily="34" charset="-120"/>
                      <a:ea typeface="微軟正黑體" panose="020B0604030504040204" pitchFamily="34" charset="-120"/>
                    </a:rPr>
                    <a:t>維護成本過高</a:t>
                  </a:r>
                </a:p>
              </p:txBody>
            </p:sp>
          </p:grpSp>
          <p:sp>
            <p:nvSpPr>
              <p:cNvPr id="231" name="箭號: 向上 230">
                <a:extLst>
                  <a:ext uri="{FF2B5EF4-FFF2-40B4-BE49-F238E27FC236}">
                    <a16:creationId xmlns:a16="http://schemas.microsoft.com/office/drawing/2014/main" id="{CE1FB832-EF99-4B48-B38E-FB42302D047F}"/>
                  </a:ext>
                </a:extLst>
              </p:cNvPr>
              <p:cNvSpPr/>
              <p:nvPr/>
            </p:nvSpPr>
            <p:spPr>
              <a:xfrm>
                <a:off x="10407316" y="3668127"/>
                <a:ext cx="324852" cy="537139"/>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3" name="圖片 2">
              <a:extLst>
                <a:ext uri="{FF2B5EF4-FFF2-40B4-BE49-F238E27FC236}">
                  <a16:creationId xmlns:a16="http://schemas.microsoft.com/office/drawing/2014/main" id="{96BE4A33-209E-4DD2-BDF1-8CE68D035B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49516" y="3359634"/>
              <a:ext cx="1458120" cy="1458120"/>
            </a:xfrm>
            <a:prstGeom prst="rect">
              <a:avLst/>
            </a:prstGeom>
          </p:spPr>
        </p:pic>
      </p:grpSp>
      <p:pic>
        <p:nvPicPr>
          <p:cNvPr id="10" name="圖片 9">
            <a:extLst>
              <a:ext uri="{FF2B5EF4-FFF2-40B4-BE49-F238E27FC236}">
                <a16:creationId xmlns:a16="http://schemas.microsoft.com/office/drawing/2014/main" id="{DFFCEAFA-1802-4158-A402-4E0B1A2DE8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29731" y="2169293"/>
            <a:ext cx="2212042" cy="2212042"/>
          </a:xfrm>
          <a:prstGeom prst="rect">
            <a:avLst/>
          </a:prstGeom>
        </p:spPr>
      </p:pic>
    </p:spTree>
    <p:extLst>
      <p:ext uri="{BB962C8B-B14F-4D97-AF65-F5344CB8AC3E}">
        <p14:creationId xmlns:p14="http://schemas.microsoft.com/office/powerpoint/2010/main" val="15554280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218"/>
                                        </p:tgtEl>
                                        <p:attrNameLst>
                                          <p:attrName>style.visibility</p:attrName>
                                        </p:attrNameLst>
                                      </p:cBhvr>
                                      <p:to>
                                        <p:strVal val="visible"/>
                                      </p:to>
                                    </p:set>
                                    <p:animEffect transition="in" filter="wipe(down)">
                                      <p:cBhvr>
                                        <p:cTn id="13" dur="500"/>
                                        <p:tgtEl>
                                          <p:spTgt spid="218"/>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240"/>
                                        </p:tgtEl>
                                        <p:attrNameLst>
                                          <p:attrName>style.visibility</p:attrName>
                                        </p:attrNameLst>
                                      </p:cBhvr>
                                      <p:to>
                                        <p:strVal val="visible"/>
                                      </p:to>
                                    </p:set>
                                    <p:animEffect transition="in" filter="wipe(down)">
                                      <p:cBhvr>
                                        <p:cTn id="17" dur="500"/>
                                        <p:tgtEl>
                                          <p:spTgt spid="240"/>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846;p49">
            <a:extLst>
              <a:ext uri="{FF2B5EF4-FFF2-40B4-BE49-F238E27FC236}">
                <a16:creationId xmlns:a16="http://schemas.microsoft.com/office/drawing/2014/main" id="{F310B24B-D394-4C28-8126-EAAD58EB44F5}"/>
              </a:ext>
            </a:extLst>
          </p:cNvPr>
          <p:cNvSpPr/>
          <p:nvPr/>
        </p:nvSpPr>
        <p:spPr>
          <a:xfrm>
            <a:off x="1501980" y="-1515862"/>
            <a:ext cx="9741941" cy="9741941"/>
          </a:xfrm>
          <a:prstGeom prst="ellipse">
            <a:avLst/>
          </a:prstGeom>
          <a:solidFill>
            <a:schemeClr val="accent4">
              <a:lumMod val="20000"/>
              <a:lumOff val="8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zh-TW" altLang="en-US" dirty="0"/>
          </a:p>
        </p:txBody>
      </p:sp>
      <p:sp>
        <p:nvSpPr>
          <p:cNvPr id="4" name="投影片編號版面配置區 3">
            <a:extLst>
              <a:ext uri="{FF2B5EF4-FFF2-40B4-BE49-F238E27FC236}">
                <a16:creationId xmlns:a16="http://schemas.microsoft.com/office/drawing/2014/main" id="{40097D0F-4969-4306-800C-85B51CA1BDE5}"/>
              </a:ext>
            </a:extLst>
          </p:cNvPr>
          <p:cNvSpPr>
            <a:spLocks noGrp="1"/>
          </p:cNvSpPr>
          <p:nvPr>
            <p:ph type="sldNum" sz="quarter" idx="12"/>
          </p:nvPr>
        </p:nvSpPr>
        <p:spPr/>
        <p:txBody>
          <a:bodyPr/>
          <a:lstStyle/>
          <a:p>
            <a:fld id="{E0D849EB-583D-4959-852A-AB54E4E329B4}" type="slidenum">
              <a:rPr lang="zh-TW" altLang="en-US" smtClean="0"/>
              <a:t>5</a:t>
            </a:fld>
            <a:endParaRPr lang="zh-TW" altLang="en-US" dirty="0"/>
          </a:p>
        </p:txBody>
      </p:sp>
      <p:grpSp>
        <p:nvGrpSpPr>
          <p:cNvPr id="33" name="群組 32">
            <a:extLst>
              <a:ext uri="{FF2B5EF4-FFF2-40B4-BE49-F238E27FC236}">
                <a16:creationId xmlns:a16="http://schemas.microsoft.com/office/drawing/2014/main" id="{F3B68221-8B24-4F1E-8705-BD40D84B4495}"/>
              </a:ext>
            </a:extLst>
          </p:cNvPr>
          <p:cNvGrpSpPr/>
          <p:nvPr/>
        </p:nvGrpSpPr>
        <p:grpSpPr>
          <a:xfrm>
            <a:off x="9940606" y="-567802"/>
            <a:ext cx="2288368" cy="1970105"/>
            <a:chOff x="9949832" y="-520069"/>
            <a:chExt cx="2288368" cy="1970105"/>
          </a:xfrm>
        </p:grpSpPr>
        <p:pic>
          <p:nvPicPr>
            <p:cNvPr id="34" name="圖片 33" descr="一張含有 文字 的圖片&#10;&#10;自動產生的描述">
              <a:extLst>
                <a:ext uri="{FF2B5EF4-FFF2-40B4-BE49-F238E27FC236}">
                  <a16:creationId xmlns:a16="http://schemas.microsoft.com/office/drawing/2014/main" id="{88547EAF-D70B-40D3-B012-607EBB521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095" y="-520069"/>
              <a:ext cx="1970105" cy="1970105"/>
            </a:xfrm>
            <a:prstGeom prst="rect">
              <a:avLst/>
            </a:prstGeom>
          </p:spPr>
        </p:pic>
        <p:pic>
          <p:nvPicPr>
            <p:cNvPr id="35" name="圖片 34">
              <a:extLst>
                <a:ext uri="{FF2B5EF4-FFF2-40B4-BE49-F238E27FC236}">
                  <a16:creationId xmlns:a16="http://schemas.microsoft.com/office/drawing/2014/main" id="{7F35AE97-CE6C-4824-9E0A-54F7D12509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832" y="255041"/>
              <a:ext cx="445577" cy="445577"/>
            </a:xfrm>
            <a:prstGeom prst="rect">
              <a:avLst/>
            </a:prstGeom>
          </p:spPr>
        </p:pic>
      </p:grpSp>
      <p:pic>
        <p:nvPicPr>
          <p:cNvPr id="2" name="圖片 1">
            <a:extLst>
              <a:ext uri="{FF2B5EF4-FFF2-40B4-BE49-F238E27FC236}">
                <a16:creationId xmlns:a16="http://schemas.microsoft.com/office/drawing/2014/main" id="{398AB41C-98F6-4862-9C54-7BE64DC8A90A}"/>
              </a:ext>
            </a:extLst>
          </p:cNvPr>
          <p:cNvPicPr>
            <a:picLocks noChangeAspect="1"/>
          </p:cNvPicPr>
          <p:nvPr/>
        </p:nvPicPr>
        <p:blipFill>
          <a:blip r:embed="rId5"/>
          <a:stretch>
            <a:fillRect/>
          </a:stretch>
        </p:blipFill>
        <p:spPr>
          <a:xfrm>
            <a:off x="364596" y="1808241"/>
            <a:ext cx="2504551" cy="5049759"/>
          </a:xfrm>
          <a:prstGeom prst="rect">
            <a:avLst/>
          </a:prstGeom>
        </p:spPr>
      </p:pic>
      <p:sp>
        <p:nvSpPr>
          <p:cNvPr id="143" name="Google Shape;1278;p71">
            <a:extLst>
              <a:ext uri="{FF2B5EF4-FFF2-40B4-BE49-F238E27FC236}">
                <a16:creationId xmlns:a16="http://schemas.microsoft.com/office/drawing/2014/main" id="{C4761B05-E942-40A7-8CF0-E7C4053B66BB}"/>
              </a:ext>
            </a:extLst>
          </p:cNvPr>
          <p:cNvSpPr/>
          <p:nvPr/>
        </p:nvSpPr>
        <p:spPr>
          <a:xfrm>
            <a:off x="517200" y="369295"/>
            <a:ext cx="2703063" cy="952500"/>
          </a:xfrm>
          <a:custGeom>
            <a:avLst/>
            <a:gdLst/>
            <a:ahLst/>
            <a:cxnLst/>
            <a:rect l="l" t="t" r="r" b="b"/>
            <a:pathLst>
              <a:path w="38212" h="10893" extrusionOk="0">
                <a:moveTo>
                  <a:pt x="2807" y="1"/>
                </a:moveTo>
                <a:cubicBezTo>
                  <a:pt x="1252" y="1"/>
                  <a:pt x="1" y="1252"/>
                  <a:pt x="1" y="2807"/>
                </a:cubicBezTo>
                <a:lnTo>
                  <a:pt x="1" y="8086"/>
                </a:lnTo>
                <a:cubicBezTo>
                  <a:pt x="1" y="9641"/>
                  <a:pt x="1252" y="10893"/>
                  <a:pt x="2807" y="10893"/>
                </a:cubicBezTo>
                <a:lnTo>
                  <a:pt x="35405" y="10893"/>
                </a:lnTo>
                <a:cubicBezTo>
                  <a:pt x="36960" y="10893"/>
                  <a:pt x="38212" y="9641"/>
                  <a:pt x="38212" y="8086"/>
                </a:cubicBezTo>
                <a:lnTo>
                  <a:pt x="38212" y="2807"/>
                </a:lnTo>
                <a:cubicBezTo>
                  <a:pt x="38212" y="1252"/>
                  <a:pt x="36960" y="1"/>
                  <a:pt x="35405" y="1"/>
                </a:cubicBezTo>
                <a:close/>
              </a:path>
            </a:pathLst>
          </a:custGeom>
          <a:solidFill>
            <a:schemeClr val="accent3">
              <a:lumMod val="40000"/>
              <a:lumOff val="60000"/>
            </a:schemeClr>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lvl="0" algn="ctr"/>
            <a:r>
              <a:rPr lang="zh-TW" altLang="en-US" sz="4400" b="1" dirty="0">
                <a:solidFill>
                  <a:schemeClr val="bg2">
                    <a:lumMod val="25000"/>
                  </a:schemeClr>
                </a:solidFill>
                <a:latin typeface="Segoe UI Black" panose="020B0A02040204020203" pitchFamily="34" charset="0"/>
                <a:ea typeface="Segoe UI Black" panose="020B0A02040204020203" pitchFamily="34" charset="0"/>
              </a:rPr>
              <a:t>交易模式</a:t>
            </a:r>
          </a:p>
        </p:txBody>
      </p:sp>
      <p:grpSp>
        <p:nvGrpSpPr>
          <p:cNvPr id="7" name="群組 6">
            <a:extLst>
              <a:ext uri="{FF2B5EF4-FFF2-40B4-BE49-F238E27FC236}">
                <a16:creationId xmlns:a16="http://schemas.microsoft.com/office/drawing/2014/main" id="{5CE4E8EB-11D8-4DEF-9FC7-B0933DD10E13}"/>
              </a:ext>
            </a:extLst>
          </p:cNvPr>
          <p:cNvGrpSpPr/>
          <p:nvPr/>
        </p:nvGrpSpPr>
        <p:grpSpPr>
          <a:xfrm>
            <a:off x="3235293" y="2397108"/>
            <a:ext cx="8508896" cy="2954912"/>
            <a:chOff x="3235293" y="2397108"/>
            <a:chExt cx="8508896" cy="2954912"/>
          </a:xfrm>
        </p:grpSpPr>
        <p:grpSp>
          <p:nvGrpSpPr>
            <p:cNvPr id="44" name="群組 43">
              <a:extLst>
                <a:ext uri="{FF2B5EF4-FFF2-40B4-BE49-F238E27FC236}">
                  <a16:creationId xmlns:a16="http://schemas.microsoft.com/office/drawing/2014/main" id="{FD44D45A-7F52-40F4-8304-D90D3A63B16B}"/>
                </a:ext>
              </a:extLst>
            </p:cNvPr>
            <p:cNvGrpSpPr/>
            <p:nvPr/>
          </p:nvGrpSpPr>
          <p:grpSpPr>
            <a:xfrm>
              <a:off x="3738115" y="2712227"/>
              <a:ext cx="7445937" cy="2432332"/>
              <a:chOff x="4059881" y="1495271"/>
              <a:chExt cx="6198988" cy="1866776"/>
            </a:xfrm>
          </p:grpSpPr>
          <p:pic>
            <p:nvPicPr>
              <p:cNvPr id="14" name="圖片 13">
                <a:extLst>
                  <a:ext uri="{FF2B5EF4-FFF2-40B4-BE49-F238E27FC236}">
                    <a16:creationId xmlns:a16="http://schemas.microsoft.com/office/drawing/2014/main" id="{AE645919-2807-4ED3-993F-EFEC0E30F3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8671" y="1567812"/>
                <a:ext cx="1422188" cy="1339549"/>
              </a:xfrm>
              <a:prstGeom prst="rect">
                <a:avLst/>
              </a:prstGeom>
            </p:spPr>
          </p:pic>
          <p:pic>
            <p:nvPicPr>
              <p:cNvPr id="24" name="圖片 23">
                <a:extLst>
                  <a:ext uri="{FF2B5EF4-FFF2-40B4-BE49-F238E27FC236}">
                    <a16:creationId xmlns:a16="http://schemas.microsoft.com/office/drawing/2014/main" id="{E46456A4-DAC3-47EC-AD16-8F554F2283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9881" y="1563831"/>
                <a:ext cx="1339549" cy="1339549"/>
              </a:xfrm>
              <a:prstGeom prst="rect">
                <a:avLst/>
              </a:prstGeom>
            </p:spPr>
          </p:pic>
          <p:pic>
            <p:nvPicPr>
              <p:cNvPr id="39" name="圖片 38">
                <a:extLst>
                  <a:ext uri="{FF2B5EF4-FFF2-40B4-BE49-F238E27FC236}">
                    <a16:creationId xmlns:a16="http://schemas.microsoft.com/office/drawing/2014/main" id="{A8440847-30AB-400C-A3F1-9DF3EE373C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82203" y="1495271"/>
                <a:ext cx="1476666" cy="1476666"/>
              </a:xfrm>
              <a:prstGeom prst="rect">
                <a:avLst/>
              </a:prstGeom>
            </p:spPr>
          </p:pic>
          <p:sp>
            <p:nvSpPr>
              <p:cNvPr id="41" name="箭號: 向右 40">
                <a:extLst>
                  <a:ext uri="{FF2B5EF4-FFF2-40B4-BE49-F238E27FC236}">
                    <a16:creationId xmlns:a16="http://schemas.microsoft.com/office/drawing/2014/main" id="{279233E8-3AB6-42B4-84FC-6DC39B5764DD}"/>
                  </a:ext>
                </a:extLst>
              </p:cNvPr>
              <p:cNvSpPr/>
              <p:nvPr/>
            </p:nvSpPr>
            <p:spPr>
              <a:xfrm>
                <a:off x="5692254" y="2133288"/>
                <a:ext cx="633548" cy="631177"/>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箭號: 向右 135">
                <a:extLst>
                  <a:ext uri="{FF2B5EF4-FFF2-40B4-BE49-F238E27FC236}">
                    <a16:creationId xmlns:a16="http://schemas.microsoft.com/office/drawing/2014/main" id="{57AEB535-31FD-4BB9-B854-85B7FFF82721}"/>
                  </a:ext>
                </a:extLst>
              </p:cNvPr>
              <p:cNvSpPr/>
              <p:nvPr/>
            </p:nvSpPr>
            <p:spPr>
              <a:xfrm>
                <a:off x="7930701" y="2133287"/>
                <a:ext cx="633548" cy="631177"/>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a:extLst>
                  <a:ext uri="{FF2B5EF4-FFF2-40B4-BE49-F238E27FC236}">
                    <a16:creationId xmlns:a16="http://schemas.microsoft.com/office/drawing/2014/main" id="{E0EE2317-C9D3-448D-919E-60EEF782EFBE}"/>
                  </a:ext>
                </a:extLst>
              </p:cNvPr>
              <p:cNvSpPr txBox="1"/>
              <p:nvPr/>
            </p:nvSpPr>
            <p:spPr>
              <a:xfrm>
                <a:off x="4329545" y="2898581"/>
                <a:ext cx="837031" cy="448805"/>
              </a:xfrm>
              <a:prstGeom prst="rect">
                <a:avLst/>
              </a:prstGeom>
              <a:noFill/>
            </p:spPr>
            <p:txBody>
              <a:bodyPr wrap="none" rtlCol="0">
                <a:spAutoFit/>
              </a:bodyPr>
              <a:lstStyle/>
              <a:p>
                <a:r>
                  <a:rPr lang="zh-TW" altLang="en-US" sz="3200" b="1" dirty="0">
                    <a:latin typeface="微軟正黑體" panose="020B0604030504040204" pitchFamily="34" charset="-120"/>
                    <a:ea typeface="微軟正黑體" panose="020B0604030504040204" pitchFamily="34" charset="-120"/>
                  </a:rPr>
                  <a:t>農民</a:t>
                </a:r>
                <a:endParaRPr lang="en-US" altLang="zh-TW" sz="3200" b="1" dirty="0">
                  <a:latin typeface="微軟正黑體" panose="020B0604030504040204" pitchFamily="34" charset="-120"/>
                  <a:ea typeface="微軟正黑體" panose="020B0604030504040204" pitchFamily="34" charset="-120"/>
                </a:endParaRPr>
              </a:p>
            </p:txBody>
          </p:sp>
          <p:sp>
            <p:nvSpPr>
              <p:cNvPr id="139" name="文字方塊 138">
                <a:extLst>
                  <a:ext uri="{FF2B5EF4-FFF2-40B4-BE49-F238E27FC236}">
                    <a16:creationId xmlns:a16="http://schemas.microsoft.com/office/drawing/2014/main" id="{B78DF320-812A-4350-A3DC-FF691F69E036}"/>
                  </a:ext>
                </a:extLst>
              </p:cNvPr>
              <p:cNvSpPr txBox="1"/>
              <p:nvPr/>
            </p:nvSpPr>
            <p:spPr>
              <a:xfrm>
                <a:off x="6604257" y="2913242"/>
                <a:ext cx="1178677" cy="448805"/>
              </a:xfrm>
              <a:prstGeom prst="rect">
                <a:avLst/>
              </a:prstGeom>
              <a:noFill/>
            </p:spPr>
            <p:txBody>
              <a:bodyPr wrap="none" rtlCol="0">
                <a:spAutoFit/>
              </a:bodyPr>
              <a:lstStyle/>
              <a:p>
                <a:r>
                  <a:rPr lang="zh-TW" altLang="en-US" sz="3200" b="1" dirty="0">
                    <a:latin typeface="微軟正黑體" panose="020B0604030504040204" pitchFamily="34" charset="-120"/>
                    <a:ea typeface="微軟正黑體" panose="020B0604030504040204" pitchFamily="34" charset="-120"/>
                  </a:rPr>
                  <a:t>貿易商</a:t>
                </a:r>
                <a:endParaRPr lang="en-US" altLang="zh-TW" sz="3200" b="1" dirty="0">
                  <a:latin typeface="微軟正黑體" panose="020B0604030504040204" pitchFamily="34" charset="-120"/>
                  <a:ea typeface="微軟正黑體" panose="020B0604030504040204" pitchFamily="34" charset="-120"/>
                </a:endParaRPr>
              </a:p>
            </p:txBody>
          </p:sp>
          <p:sp>
            <p:nvSpPr>
              <p:cNvPr id="140" name="文字方塊 139">
                <a:extLst>
                  <a:ext uri="{FF2B5EF4-FFF2-40B4-BE49-F238E27FC236}">
                    <a16:creationId xmlns:a16="http://schemas.microsoft.com/office/drawing/2014/main" id="{E62CC234-9DED-46F4-9284-642452E1E890}"/>
                  </a:ext>
                </a:extLst>
              </p:cNvPr>
              <p:cNvSpPr txBox="1"/>
              <p:nvPr/>
            </p:nvSpPr>
            <p:spPr>
              <a:xfrm>
                <a:off x="8949321" y="2897850"/>
                <a:ext cx="1178677" cy="448805"/>
              </a:xfrm>
              <a:prstGeom prst="rect">
                <a:avLst/>
              </a:prstGeom>
              <a:noFill/>
            </p:spPr>
            <p:txBody>
              <a:bodyPr wrap="none" rtlCol="0">
                <a:spAutoFit/>
              </a:bodyPr>
              <a:lstStyle/>
              <a:p>
                <a:r>
                  <a:rPr lang="zh-TW" altLang="en-US" sz="3200" b="1" dirty="0">
                    <a:latin typeface="微軟正黑體" panose="020B0604030504040204" pitchFamily="34" charset="-120"/>
                    <a:ea typeface="微軟正黑體" panose="020B0604030504040204" pitchFamily="34" charset="-120"/>
                  </a:rPr>
                  <a:t>消費者</a:t>
                </a:r>
                <a:endParaRPr lang="en-US" altLang="zh-TW" sz="3200" b="1" dirty="0">
                  <a:latin typeface="微軟正黑體" panose="020B0604030504040204" pitchFamily="34" charset="-120"/>
                  <a:ea typeface="微軟正黑體" panose="020B0604030504040204" pitchFamily="34" charset="-120"/>
                </a:endParaRPr>
              </a:p>
            </p:txBody>
          </p:sp>
        </p:grpSp>
        <p:sp>
          <p:nvSpPr>
            <p:cNvPr id="3" name="矩形: 圓角 2">
              <a:extLst>
                <a:ext uri="{FF2B5EF4-FFF2-40B4-BE49-F238E27FC236}">
                  <a16:creationId xmlns:a16="http://schemas.microsoft.com/office/drawing/2014/main" id="{B5C7459D-DF5C-485A-A72C-CEF48D396531}"/>
                </a:ext>
              </a:extLst>
            </p:cNvPr>
            <p:cNvSpPr/>
            <p:nvPr/>
          </p:nvSpPr>
          <p:spPr>
            <a:xfrm>
              <a:off x="3235293" y="2397108"/>
              <a:ext cx="8508896" cy="2954912"/>
            </a:xfrm>
            <a:prstGeom prst="roundRect">
              <a:avLst/>
            </a:prstGeom>
            <a:noFill/>
            <a:ln w="88900">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7" name="Google Shape;1278;p71">
            <a:extLst>
              <a:ext uri="{FF2B5EF4-FFF2-40B4-BE49-F238E27FC236}">
                <a16:creationId xmlns:a16="http://schemas.microsoft.com/office/drawing/2014/main" id="{543437FB-1C89-43AB-BFED-42AB7F8EA17C}"/>
              </a:ext>
            </a:extLst>
          </p:cNvPr>
          <p:cNvSpPr/>
          <p:nvPr/>
        </p:nvSpPr>
        <p:spPr>
          <a:xfrm>
            <a:off x="4710898" y="1103563"/>
            <a:ext cx="5248708" cy="952500"/>
          </a:xfrm>
          <a:custGeom>
            <a:avLst/>
            <a:gdLst/>
            <a:ahLst/>
            <a:cxnLst/>
            <a:rect l="l" t="t" r="r" b="b"/>
            <a:pathLst>
              <a:path w="38212" h="10893" extrusionOk="0">
                <a:moveTo>
                  <a:pt x="2807" y="1"/>
                </a:moveTo>
                <a:cubicBezTo>
                  <a:pt x="1252" y="1"/>
                  <a:pt x="1" y="1252"/>
                  <a:pt x="1" y="2807"/>
                </a:cubicBezTo>
                <a:lnTo>
                  <a:pt x="1" y="8086"/>
                </a:lnTo>
                <a:cubicBezTo>
                  <a:pt x="1" y="9641"/>
                  <a:pt x="1252" y="10893"/>
                  <a:pt x="2807" y="10893"/>
                </a:cubicBezTo>
                <a:lnTo>
                  <a:pt x="35405" y="10893"/>
                </a:lnTo>
                <a:cubicBezTo>
                  <a:pt x="36960" y="10893"/>
                  <a:pt x="38212" y="9641"/>
                  <a:pt x="38212" y="8086"/>
                </a:cubicBezTo>
                <a:lnTo>
                  <a:pt x="38212" y="2807"/>
                </a:lnTo>
                <a:cubicBezTo>
                  <a:pt x="38212" y="1252"/>
                  <a:pt x="36960" y="1"/>
                  <a:pt x="35405" y="1"/>
                </a:cubicBezTo>
                <a:close/>
              </a:path>
            </a:pathLst>
          </a:custGeom>
          <a:solidFill>
            <a:srgbClr val="FFCCCC"/>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lvl="0" algn="ctr"/>
            <a:r>
              <a:rPr lang="zh-TW" altLang="en-US" sz="4000" b="1" dirty="0">
                <a:solidFill>
                  <a:schemeClr val="bg2">
                    <a:lumMod val="25000"/>
                  </a:schemeClr>
                </a:solidFill>
                <a:latin typeface="Segoe UI Black" panose="020B0A02040204020203" pitchFamily="34" charset="0"/>
                <a:ea typeface="Segoe UI Black" panose="020B0A02040204020203" pitchFamily="34" charset="0"/>
              </a:rPr>
              <a:t>傳統農業 </a:t>
            </a:r>
            <a:r>
              <a:rPr lang="en-US" altLang="zh-TW" sz="4000" b="1" dirty="0">
                <a:solidFill>
                  <a:schemeClr val="bg2">
                    <a:lumMod val="25000"/>
                  </a:schemeClr>
                </a:solidFill>
                <a:latin typeface="Segoe UI Black" panose="020B0A02040204020203" pitchFamily="34" charset="0"/>
                <a:ea typeface="Segoe UI Black" panose="020B0A02040204020203" pitchFamily="34" charset="0"/>
              </a:rPr>
              <a:t> - C2B2C</a:t>
            </a:r>
            <a:endParaRPr lang="zh-TW" altLang="en-US" sz="4000" b="1" dirty="0">
              <a:solidFill>
                <a:schemeClr val="bg2">
                  <a:lumMod val="25000"/>
                </a:schemeClr>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4706125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inVertical)">
                                      <p:cBhvr>
                                        <p:cTn id="7" dur="500"/>
                                        <p:tgtEl>
                                          <p:spTgt spid="4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Google Shape;1846;p49">
            <a:extLst>
              <a:ext uri="{FF2B5EF4-FFF2-40B4-BE49-F238E27FC236}">
                <a16:creationId xmlns:a16="http://schemas.microsoft.com/office/drawing/2014/main" id="{F310B24B-D394-4C28-8126-EAAD58EB44F5}"/>
              </a:ext>
            </a:extLst>
          </p:cNvPr>
          <p:cNvSpPr/>
          <p:nvPr/>
        </p:nvSpPr>
        <p:spPr>
          <a:xfrm>
            <a:off x="943905" y="-1552988"/>
            <a:ext cx="9741941" cy="9741941"/>
          </a:xfrm>
          <a:prstGeom prst="ellipse">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zh-TW" altLang="en-US" dirty="0"/>
          </a:p>
        </p:txBody>
      </p:sp>
      <p:sp>
        <p:nvSpPr>
          <p:cNvPr id="4" name="投影片編號版面配置區 3">
            <a:extLst>
              <a:ext uri="{FF2B5EF4-FFF2-40B4-BE49-F238E27FC236}">
                <a16:creationId xmlns:a16="http://schemas.microsoft.com/office/drawing/2014/main" id="{40097D0F-4969-4306-800C-85B51CA1BDE5}"/>
              </a:ext>
            </a:extLst>
          </p:cNvPr>
          <p:cNvSpPr>
            <a:spLocks noGrp="1"/>
          </p:cNvSpPr>
          <p:nvPr>
            <p:ph type="sldNum" sz="quarter" idx="12"/>
          </p:nvPr>
        </p:nvSpPr>
        <p:spPr/>
        <p:txBody>
          <a:bodyPr/>
          <a:lstStyle/>
          <a:p>
            <a:fld id="{E0D849EB-583D-4959-852A-AB54E4E329B4}" type="slidenum">
              <a:rPr lang="zh-TW" altLang="en-US" smtClean="0"/>
              <a:t>6</a:t>
            </a:fld>
            <a:endParaRPr lang="zh-TW" altLang="en-US" dirty="0"/>
          </a:p>
        </p:txBody>
      </p:sp>
      <p:grpSp>
        <p:nvGrpSpPr>
          <p:cNvPr id="33" name="群組 32">
            <a:extLst>
              <a:ext uri="{FF2B5EF4-FFF2-40B4-BE49-F238E27FC236}">
                <a16:creationId xmlns:a16="http://schemas.microsoft.com/office/drawing/2014/main" id="{F3B68221-8B24-4F1E-8705-BD40D84B4495}"/>
              </a:ext>
            </a:extLst>
          </p:cNvPr>
          <p:cNvGrpSpPr/>
          <p:nvPr/>
        </p:nvGrpSpPr>
        <p:grpSpPr>
          <a:xfrm>
            <a:off x="9940606" y="-567802"/>
            <a:ext cx="2288368" cy="1970105"/>
            <a:chOff x="9949832" y="-520069"/>
            <a:chExt cx="2288368" cy="1970105"/>
          </a:xfrm>
        </p:grpSpPr>
        <p:pic>
          <p:nvPicPr>
            <p:cNvPr id="34" name="圖片 33" descr="一張含有 文字 的圖片&#10;&#10;自動產生的描述">
              <a:extLst>
                <a:ext uri="{FF2B5EF4-FFF2-40B4-BE49-F238E27FC236}">
                  <a16:creationId xmlns:a16="http://schemas.microsoft.com/office/drawing/2014/main" id="{88547EAF-D70B-40D3-B012-607EBB521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095" y="-520069"/>
              <a:ext cx="1970105" cy="1970105"/>
            </a:xfrm>
            <a:prstGeom prst="rect">
              <a:avLst/>
            </a:prstGeom>
          </p:spPr>
        </p:pic>
        <p:pic>
          <p:nvPicPr>
            <p:cNvPr id="35" name="圖片 34">
              <a:extLst>
                <a:ext uri="{FF2B5EF4-FFF2-40B4-BE49-F238E27FC236}">
                  <a16:creationId xmlns:a16="http://schemas.microsoft.com/office/drawing/2014/main" id="{7F35AE97-CE6C-4824-9E0A-54F7D12509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832" y="255041"/>
              <a:ext cx="445577" cy="445577"/>
            </a:xfrm>
            <a:prstGeom prst="rect">
              <a:avLst/>
            </a:prstGeom>
          </p:spPr>
        </p:pic>
      </p:grpSp>
      <p:sp>
        <p:nvSpPr>
          <p:cNvPr id="120" name="Google Shape;1278;p71">
            <a:extLst>
              <a:ext uri="{FF2B5EF4-FFF2-40B4-BE49-F238E27FC236}">
                <a16:creationId xmlns:a16="http://schemas.microsoft.com/office/drawing/2014/main" id="{4C69545A-6257-4BD4-834B-F009D7179AEF}"/>
              </a:ext>
            </a:extLst>
          </p:cNvPr>
          <p:cNvSpPr/>
          <p:nvPr/>
        </p:nvSpPr>
        <p:spPr>
          <a:xfrm>
            <a:off x="388493" y="405384"/>
            <a:ext cx="2703063" cy="952500"/>
          </a:xfrm>
          <a:custGeom>
            <a:avLst/>
            <a:gdLst/>
            <a:ahLst/>
            <a:cxnLst/>
            <a:rect l="l" t="t" r="r" b="b"/>
            <a:pathLst>
              <a:path w="38212" h="10893" extrusionOk="0">
                <a:moveTo>
                  <a:pt x="2807" y="1"/>
                </a:moveTo>
                <a:cubicBezTo>
                  <a:pt x="1252" y="1"/>
                  <a:pt x="1" y="1252"/>
                  <a:pt x="1" y="2807"/>
                </a:cubicBezTo>
                <a:lnTo>
                  <a:pt x="1" y="8086"/>
                </a:lnTo>
                <a:cubicBezTo>
                  <a:pt x="1" y="9641"/>
                  <a:pt x="1252" y="10893"/>
                  <a:pt x="2807" y="10893"/>
                </a:cubicBezTo>
                <a:lnTo>
                  <a:pt x="35405" y="10893"/>
                </a:lnTo>
                <a:cubicBezTo>
                  <a:pt x="36960" y="10893"/>
                  <a:pt x="38212" y="9641"/>
                  <a:pt x="38212" y="8086"/>
                </a:cubicBezTo>
                <a:lnTo>
                  <a:pt x="38212" y="2807"/>
                </a:lnTo>
                <a:cubicBezTo>
                  <a:pt x="38212" y="1252"/>
                  <a:pt x="36960" y="1"/>
                  <a:pt x="35405" y="1"/>
                </a:cubicBezTo>
                <a:close/>
              </a:path>
            </a:pathLst>
          </a:custGeom>
          <a:solidFill>
            <a:schemeClr val="accent3">
              <a:lumMod val="40000"/>
              <a:lumOff val="60000"/>
            </a:schemeClr>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lvl="0" algn="ctr"/>
            <a:r>
              <a:rPr lang="zh-TW" altLang="en-US" sz="4400" b="1" dirty="0">
                <a:solidFill>
                  <a:schemeClr val="bg2">
                    <a:lumMod val="25000"/>
                  </a:schemeClr>
                </a:solidFill>
                <a:latin typeface="Segoe UI Black" panose="020B0A02040204020203" pitchFamily="34" charset="0"/>
                <a:ea typeface="Segoe UI Black" panose="020B0A02040204020203" pitchFamily="34" charset="0"/>
              </a:rPr>
              <a:t>交易模式</a:t>
            </a:r>
          </a:p>
        </p:txBody>
      </p:sp>
      <p:sp>
        <p:nvSpPr>
          <p:cNvPr id="121" name="Google Shape;1278;p71">
            <a:extLst>
              <a:ext uri="{FF2B5EF4-FFF2-40B4-BE49-F238E27FC236}">
                <a16:creationId xmlns:a16="http://schemas.microsoft.com/office/drawing/2014/main" id="{160EA93C-56CB-4774-9266-651F8D776947}"/>
              </a:ext>
            </a:extLst>
          </p:cNvPr>
          <p:cNvSpPr/>
          <p:nvPr/>
        </p:nvSpPr>
        <p:spPr>
          <a:xfrm>
            <a:off x="3358121" y="841118"/>
            <a:ext cx="5248708" cy="952500"/>
          </a:xfrm>
          <a:custGeom>
            <a:avLst/>
            <a:gdLst/>
            <a:ahLst/>
            <a:cxnLst/>
            <a:rect l="l" t="t" r="r" b="b"/>
            <a:pathLst>
              <a:path w="38212" h="10893" extrusionOk="0">
                <a:moveTo>
                  <a:pt x="2807" y="1"/>
                </a:moveTo>
                <a:cubicBezTo>
                  <a:pt x="1252" y="1"/>
                  <a:pt x="1" y="1252"/>
                  <a:pt x="1" y="2807"/>
                </a:cubicBezTo>
                <a:lnTo>
                  <a:pt x="1" y="8086"/>
                </a:lnTo>
                <a:cubicBezTo>
                  <a:pt x="1" y="9641"/>
                  <a:pt x="1252" y="10893"/>
                  <a:pt x="2807" y="10893"/>
                </a:cubicBezTo>
                <a:lnTo>
                  <a:pt x="35405" y="10893"/>
                </a:lnTo>
                <a:cubicBezTo>
                  <a:pt x="36960" y="10893"/>
                  <a:pt x="38212" y="9641"/>
                  <a:pt x="38212" y="8086"/>
                </a:cubicBezTo>
                <a:lnTo>
                  <a:pt x="38212" y="2807"/>
                </a:lnTo>
                <a:cubicBezTo>
                  <a:pt x="38212" y="1252"/>
                  <a:pt x="36960" y="1"/>
                  <a:pt x="35405" y="1"/>
                </a:cubicBezTo>
                <a:close/>
              </a:path>
            </a:pathLst>
          </a:custGeom>
          <a:solidFill>
            <a:srgbClr val="76E7EA"/>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lvl="0" algn="ctr"/>
            <a:r>
              <a:rPr lang="zh-TW" altLang="en-US" sz="4000" b="1" dirty="0">
                <a:solidFill>
                  <a:schemeClr val="bg2">
                    <a:lumMod val="25000"/>
                  </a:schemeClr>
                </a:solidFill>
                <a:latin typeface="Segoe UI Black" panose="020B0A02040204020203" pitchFamily="34" charset="0"/>
                <a:ea typeface="Segoe UI Black" panose="020B0A02040204020203" pitchFamily="34" charset="0"/>
              </a:rPr>
              <a:t>現代農業 </a:t>
            </a:r>
            <a:r>
              <a:rPr lang="en-US" altLang="zh-TW" sz="4000" b="1" dirty="0">
                <a:solidFill>
                  <a:schemeClr val="bg2">
                    <a:lumMod val="25000"/>
                  </a:schemeClr>
                </a:solidFill>
                <a:latin typeface="Segoe UI Black" panose="020B0A02040204020203" pitchFamily="34" charset="0"/>
                <a:ea typeface="Segoe UI Black" panose="020B0A02040204020203" pitchFamily="34" charset="0"/>
              </a:rPr>
              <a:t> - C2C</a:t>
            </a:r>
            <a:endParaRPr lang="zh-TW" altLang="en-US" sz="4000" b="1" dirty="0">
              <a:solidFill>
                <a:schemeClr val="bg2">
                  <a:lumMod val="25000"/>
                </a:schemeClr>
              </a:solidFill>
              <a:latin typeface="Segoe UI Black" panose="020B0A02040204020203" pitchFamily="34" charset="0"/>
              <a:ea typeface="Segoe UI Black" panose="020B0A02040204020203" pitchFamily="34" charset="0"/>
            </a:endParaRPr>
          </a:p>
        </p:txBody>
      </p:sp>
      <p:grpSp>
        <p:nvGrpSpPr>
          <p:cNvPr id="2" name="群組 1">
            <a:extLst>
              <a:ext uri="{FF2B5EF4-FFF2-40B4-BE49-F238E27FC236}">
                <a16:creationId xmlns:a16="http://schemas.microsoft.com/office/drawing/2014/main" id="{614D3EC8-16AA-4CA4-A784-45413CB2BE96}"/>
              </a:ext>
            </a:extLst>
          </p:cNvPr>
          <p:cNvGrpSpPr/>
          <p:nvPr/>
        </p:nvGrpSpPr>
        <p:grpSpPr>
          <a:xfrm>
            <a:off x="3018078" y="2135456"/>
            <a:ext cx="6032082" cy="2229151"/>
            <a:chOff x="561358" y="3459580"/>
            <a:chExt cx="6148153" cy="2423137"/>
          </a:xfrm>
        </p:grpSpPr>
        <p:grpSp>
          <p:nvGrpSpPr>
            <p:cNvPr id="112" name="群組 111">
              <a:extLst>
                <a:ext uri="{FF2B5EF4-FFF2-40B4-BE49-F238E27FC236}">
                  <a16:creationId xmlns:a16="http://schemas.microsoft.com/office/drawing/2014/main" id="{41580D74-0FCB-44A7-A899-D9731EF6D622}"/>
                </a:ext>
              </a:extLst>
            </p:cNvPr>
            <p:cNvGrpSpPr/>
            <p:nvPr/>
          </p:nvGrpSpPr>
          <p:grpSpPr>
            <a:xfrm>
              <a:off x="1225820" y="3489315"/>
              <a:ext cx="5193428" cy="2352064"/>
              <a:chOff x="4934817" y="4272339"/>
              <a:chExt cx="4479561" cy="2097243"/>
            </a:xfrm>
          </p:grpSpPr>
          <p:pic>
            <p:nvPicPr>
              <p:cNvPr id="114" name="圖片 113">
                <a:extLst>
                  <a:ext uri="{FF2B5EF4-FFF2-40B4-BE49-F238E27FC236}">
                    <a16:creationId xmlns:a16="http://schemas.microsoft.com/office/drawing/2014/main" id="{A5B37EB1-7E3B-4032-A946-0CCD85D9E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4817" y="4497504"/>
                <a:ext cx="1278613" cy="1278613"/>
              </a:xfrm>
              <a:prstGeom prst="rect">
                <a:avLst/>
              </a:prstGeom>
              <a:ln>
                <a:noFill/>
              </a:ln>
            </p:spPr>
          </p:pic>
          <p:pic>
            <p:nvPicPr>
              <p:cNvPr id="115" name="圖片 114">
                <a:extLst>
                  <a:ext uri="{FF2B5EF4-FFF2-40B4-BE49-F238E27FC236}">
                    <a16:creationId xmlns:a16="http://schemas.microsoft.com/office/drawing/2014/main" id="{8610DF0C-D558-4433-97DD-671750374C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4127" y="4272339"/>
                <a:ext cx="1560244" cy="1560244"/>
              </a:xfrm>
              <a:prstGeom prst="rect">
                <a:avLst/>
              </a:prstGeom>
              <a:ln>
                <a:noFill/>
              </a:ln>
            </p:spPr>
          </p:pic>
          <p:sp>
            <p:nvSpPr>
              <p:cNvPr id="116" name="箭號: 向右 115">
                <a:extLst>
                  <a:ext uri="{FF2B5EF4-FFF2-40B4-BE49-F238E27FC236}">
                    <a16:creationId xmlns:a16="http://schemas.microsoft.com/office/drawing/2014/main" id="{4D76861A-D1C9-4BFC-AA9F-13EB5C2E8A08}"/>
                  </a:ext>
                </a:extLst>
              </p:cNvPr>
              <p:cNvSpPr/>
              <p:nvPr/>
            </p:nvSpPr>
            <p:spPr>
              <a:xfrm>
                <a:off x="6672652" y="4888265"/>
                <a:ext cx="868625" cy="713124"/>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8" name="文字方塊 117">
                <a:extLst>
                  <a:ext uri="{FF2B5EF4-FFF2-40B4-BE49-F238E27FC236}">
                    <a16:creationId xmlns:a16="http://schemas.microsoft.com/office/drawing/2014/main" id="{1C78EBF4-7B59-48B8-A563-73EB76C7CE03}"/>
                  </a:ext>
                </a:extLst>
              </p:cNvPr>
              <p:cNvSpPr txBox="1"/>
              <p:nvPr/>
            </p:nvSpPr>
            <p:spPr>
              <a:xfrm>
                <a:off x="5093241" y="5784807"/>
                <a:ext cx="1005403" cy="584775"/>
              </a:xfrm>
              <a:prstGeom prst="rect">
                <a:avLst/>
              </a:prstGeom>
              <a:noFill/>
              <a:ln>
                <a:noFill/>
              </a:ln>
            </p:spPr>
            <p:txBody>
              <a:bodyPr wrap="none" rtlCol="0">
                <a:spAutoFit/>
              </a:bodyPr>
              <a:lstStyle/>
              <a:p>
                <a:r>
                  <a:rPr lang="zh-TW" altLang="en-US" sz="3200" b="1" dirty="0">
                    <a:latin typeface="微軟正黑體" panose="020B0604030504040204" pitchFamily="34" charset="-120"/>
                    <a:ea typeface="微軟正黑體" panose="020B0604030504040204" pitchFamily="34" charset="-120"/>
                  </a:rPr>
                  <a:t>農民</a:t>
                </a:r>
                <a:endParaRPr lang="en-US" altLang="zh-TW" sz="3200" b="1" dirty="0">
                  <a:latin typeface="微軟正黑體" panose="020B0604030504040204" pitchFamily="34" charset="-120"/>
                  <a:ea typeface="微軟正黑體" panose="020B0604030504040204" pitchFamily="34" charset="-120"/>
                </a:endParaRPr>
              </a:p>
            </p:txBody>
          </p:sp>
          <p:sp>
            <p:nvSpPr>
              <p:cNvPr id="119" name="文字方塊 118">
                <a:extLst>
                  <a:ext uri="{FF2B5EF4-FFF2-40B4-BE49-F238E27FC236}">
                    <a16:creationId xmlns:a16="http://schemas.microsoft.com/office/drawing/2014/main" id="{7E3B8420-A338-4D95-83AC-52CCF4EB70DC}"/>
                  </a:ext>
                </a:extLst>
              </p:cNvPr>
              <p:cNvSpPr txBox="1"/>
              <p:nvPr/>
            </p:nvSpPr>
            <p:spPr>
              <a:xfrm>
                <a:off x="7998606" y="5744172"/>
                <a:ext cx="1415772" cy="584775"/>
              </a:xfrm>
              <a:prstGeom prst="rect">
                <a:avLst/>
              </a:prstGeom>
              <a:noFill/>
              <a:ln>
                <a:noFill/>
              </a:ln>
            </p:spPr>
            <p:txBody>
              <a:bodyPr wrap="none" rtlCol="0">
                <a:spAutoFit/>
              </a:bodyPr>
              <a:lstStyle/>
              <a:p>
                <a:r>
                  <a:rPr lang="zh-TW" altLang="en-US" sz="3200" b="1" dirty="0">
                    <a:latin typeface="微軟正黑體" panose="020B0604030504040204" pitchFamily="34" charset="-120"/>
                    <a:ea typeface="微軟正黑體" panose="020B0604030504040204" pitchFamily="34" charset="-120"/>
                  </a:rPr>
                  <a:t>消費者</a:t>
                </a:r>
                <a:endParaRPr lang="en-US" altLang="zh-TW" sz="3200" b="1" dirty="0">
                  <a:latin typeface="微軟正黑體" panose="020B0604030504040204" pitchFamily="34" charset="-120"/>
                  <a:ea typeface="微軟正黑體" panose="020B0604030504040204" pitchFamily="34" charset="-120"/>
                </a:endParaRPr>
              </a:p>
            </p:txBody>
          </p:sp>
        </p:grpSp>
        <p:sp>
          <p:nvSpPr>
            <p:cNvPr id="133" name="矩形: 圓角 132">
              <a:extLst>
                <a:ext uri="{FF2B5EF4-FFF2-40B4-BE49-F238E27FC236}">
                  <a16:creationId xmlns:a16="http://schemas.microsoft.com/office/drawing/2014/main" id="{D0694F79-32DC-4A5E-8779-864056B82114}"/>
                </a:ext>
              </a:extLst>
            </p:cNvPr>
            <p:cNvSpPr/>
            <p:nvPr/>
          </p:nvSpPr>
          <p:spPr>
            <a:xfrm>
              <a:off x="561358" y="3459580"/>
              <a:ext cx="6148153" cy="2423137"/>
            </a:xfrm>
            <a:prstGeom prst="roundRect">
              <a:avLst/>
            </a:prstGeom>
            <a:noFill/>
            <a:ln w="88900">
              <a:solidFill>
                <a:srgbClr val="76DC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190" name="圖片 189">
            <a:extLst>
              <a:ext uri="{FF2B5EF4-FFF2-40B4-BE49-F238E27FC236}">
                <a16:creationId xmlns:a16="http://schemas.microsoft.com/office/drawing/2014/main" id="{296B6D25-B76E-49C6-90D3-E27856B18A75}"/>
              </a:ext>
            </a:extLst>
          </p:cNvPr>
          <p:cNvPicPr>
            <a:picLocks noChangeAspect="1"/>
          </p:cNvPicPr>
          <p:nvPr/>
        </p:nvPicPr>
        <p:blipFill>
          <a:blip r:embed="rId7"/>
          <a:stretch>
            <a:fillRect/>
          </a:stretch>
        </p:blipFill>
        <p:spPr>
          <a:xfrm>
            <a:off x="358982" y="4611487"/>
            <a:ext cx="3224775" cy="1864535"/>
          </a:xfrm>
          <a:prstGeom prst="rect">
            <a:avLst/>
          </a:prstGeom>
        </p:spPr>
      </p:pic>
      <p:pic>
        <p:nvPicPr>
          <p:cNvPr id="191" name="圖片 190">
            <a:extLst>
              <a:ext uri="{FF2B5EF4-FFF2-40B4-BE49-F238E27FC236}">
                <a16:creationId xmlns:a16="http://schemas.microsoft.com/office/drawing/2014/main" id="{D12D298D-4818-49C7-887B-5F94315D6481}"/>
              </a:ext>
            </a:extLst>
          </p:cNvPr>
          <p:cNvPicPr>
            <a:picLocks noChangeAspect="1"/>
          </p:cNvPicPr>
          <p:nvPr/>
        </p:nvPicPr>
        <p:blipFill>
          <a:blip r:embed="rId8">
            <a:duotone>
              <a:schemeClr val="accent6">
                <a:shade val="45000"/>
                <a:satMod val="135000"/>
              </a:schemeClr>
              <a:prstClr val="white"/>
            </a:duotone>
          </a:blip>
          <a:stretch>
            <a:fillRect/>
          </a:stretch>
        </p:blipFill>
        <p:spPr>
          <a:xfrm>
            <a:off x="7903181" y="6253194"/>
            <a:ext cx="3969427" cy="607195"/>
          </a:xfrm>
          <a:prstGeom prst="rect">
            <a:avLst/>
          </a:prstGeom>
        </p:spPr>
      </p:pic>
      <p:grpSp>
        <p:nvGrpSpPr>
          <p:cNvPr id="192" name="Google Shape;2279;p49">
            <a:extLst>
              <a:ext uri="{FF2B5EF4-FFF2-40B4-BE49-F238E27FC236}">
                <a16:creationId xmlns:a16="http://schemas.microsoft.com/office/drawing/2014/main" id="{C14C9FA0-094E-45C6-A717-9AC44431ABC9}"/>
              </a:ext>
            </a:extLst>
          </p:cNvPr>
          <p:cNvGrpSpPr/>
          <p:nvPr/>
        </p:nvGrpSpPr>
        <p:grpSpPr>
          <a:xfrm>
            <a:off x="8375572" y="3124197"/>
            <a:ext cx="3198808" cy="3587753"/>
            <a:chOff x="3518275" y="2730925"/>
            <a:chExt cx="1463375" cy="1493225"/>
          </a:xfrm>
        </p:grpSpPr>
        <p:sp>
          <p:nvSpPr>
            <p:cNvPr id="193" name="Google Shape;2280;p49">
              <a:extLst>
                <a:ext uri="{FF2B5EF4-FFF2-40B4-BE49-F238E27FC236}">
                  <a16:creationId xmlns:a16="http://schemas.microsoft.com/office/drawing/2014/main" id="{4CE311E8-5C64-4551-8387-2068892524DD}"/>
                </a:ext>
              </a:extLst>
            </p:cNvPr>
            <p:cNvSpPr/>
            <p:nvPr/>
          </p:nvSpPr>
          <p:spPr>
            <a:xfrm>
              <a:off x="3518275" y="3924575"/>
              <a:ext cx="118275" cy="64075"/>
            </a:xfrm>
            <a:custGeom>
              <a:avLst/>
              <a:gdLst/>
              <a:ahLst/>
              <a:cxnLst/>
              <a:rect l="l" t="t" r="r" b="b"/>
              <a:pathLst>
                <a:path w="4731" h="2563" extrusionOk="0">
                  <a:moveTo>
                    <a:pt x="2880" y="243"/>
                  </a:moveTo>
                  <a:cubicBezTo>
                    <a:pt x="3040" y="243"/>
                    <a:pt x="3202" y="344"/>
                    <a:pt x="3247" y="528"/>
                  </a:cubicBezTo>
                  <a:cubicBezTo>
                    <a:pt x="3286" y="798"/>
                    <a:pt x="3247" y="1088"/>
                    <a:pt x="3093" y="1320"/>
                  </a:cubicBezTo>
                  <a:cubicBezTo>
                    <a:pt x="3007" y="1492"/>
                    <a:pt x="2892" y="1642"/>
                    <a:pt x="2756" y="1769"/>
                  </a:cubicBezTo>
                  <a:lnTo>
                    <a:pt x="2756" y="1769"/>
                  </a:lnTo>
                  <a:cubicBezTo>
                    <a:pt x="2677" y="1653"/>
                    <a:pt x="2614" y="1527"/>
                    <a:pt x="2571" y="1397"/>
                  </a:cubicBezTo>
                  <a:cubicBezTo>
                    <a:pt x="2436" y="1088"/>
                    <a:pt x="2320" y="663"/>
                    <a:pt x="2590" y="393"/>
                  </a:cubicBezTo>
                  <a:cubicBezTo>
                    <a:pt x="2661" y="290"/>
                    <a:pt x="2770" y="243"/>
                    <a:pt x="2880" y="243"/>
                  </a:cubicBezTo>
                  <a:close/>
                  <a:moveTo>
                    <a:pt x="2876" y="0"/>
                  </a:moveTo>
                  <a:cubicBezTo>
                    <a:pt x="2787" y="0"/>
                    <a:pt x="2696" y="21"/>
                    <a:pt x="2610" y="64"/>
                  </a:cubicBezTo>
                  <a:cubicBezTo>
                    <a:pt x="1901" y="418"/>
                    <a:pt x="2180" y="1362"/>
                    <a:pt x="2570" y="1917"/>
                  </a:cubicBezTo>
                  <a:lnTo>
                    <a:pt x="2570" y="1917"/>
                  </a:lnTo>
                  <a:cubicBezTo>
                    <a:pt x="2307" y="2099"/>
                    <a:pt x="1991" y="2207"/>
                    <a:pt x="1663" y="2228"/>
                  </a:cubicBezTo>
                  <a:cubicBezTo>
                    <a:pt x="1649" y="2229"/>
                    <a:pt x="1636" y="2229"/>
                    <a:pt x="1622" y="2229"/>
                  </a:cubicBezTo>
                  <a:cubicBezTo>
                    <a:pt x="963" y="2229"/>
                    <a:pt x="404" y="1771"/>
                    <a:pt x="252" y="1127"/>
                  </a:cubicBezTo>
                  <a:cubicBezTo>
                    <a:pt x="245" y="1068"/>
                    <a:pt x="206" y="1043"/>
                    <a:pt x="162" y="1043"/>
                  </a:cubicBezTo>
                  <a:cubicBezTo>
                    <a:pt x="90" y="1043"/>
                    <a:pt x="1" y="1109"/>
                    <a:pt x="1" y="1204"/>
                  </a:cubicBezTo>
                  <a:cubicBezTo>
                    <a:pt x="136" y="1919"/>
                    <a:pt x="851" y="2441"/>
                    <a:pt x="1566" y="2460"/>
                  </a:cubicBezTo>
                  <a:cubicBezTo>
                    <a:pt x="1582" y="2461"/>
                    <a:pt x="1598" y="2461"/>
                    <a:pt x="1614" y="2461"/>
                  </a:cubicBezTo>
                  <a:cubicBezTo>
                    <a:pt x="2016" y="2461"/>
                    <a:pt x="2399" y="2329"/>
                    <a:pt x="2717" y="2102"/>
                  </a:cubicBezTo>
                  <a:lnTo>
                    <a:pt x="2717" y="2102"/>
                  </a:lnTo>
                  <a:cubicBezTo>
                    <a:pt x="2726" y="2112"/>
                    <a:pt x="2736" y="2122"/>
                    <a:pt x="2745" y="2132"/>
                  </a:cubicBezTo>
                  <a:cubicBezTo>
                    <a:pt x="2988" y="2410"/>
                    <a:pt x="3325" y="2563"/>
                    <a:pt x="3686" y="2563"/>
                  </a:cubicBezTo>
                  <a:cubicBezTo>
                    <a:pt x="3726" y="2563"/>
                    <a:pt x="3767" y="2561"/>
                    <a:pt x="3808" y="2557"/>
                  </a:cubicBezTo>
                  <a:cubicBezTo>
                    <a:pt x="4175" y="2538"/>
                    <a:pt x="4523" y="2325"/>
                    <a:pt x="4677" y="1996"/>
                  </a:cubicBezTo>
                  <a:cubicBezTo>
                    <a:pt x="4730" y="1904"/>
                    <a:pt x="4647" y="1820"/>
                    <a:pt x="4571" y="1820"/>
                  </a:cubicBezTo>
                  <a:cubicBezTo>
                    <a:pt x="4536" y="1820"/>
                    <a:pt x="4503" y="1838"/>
                    <a:pt x="4484" y="1881"/>
                  </a:cubicBezTo>
                  <a:cubicBezTo>
                    <a:pt x="4348" y="2188"/>
                    <a:pt x="4044" y="2327"/>
                    <a:pt x="3730" y="2327"/>
                  </a:cubicBezTo>
                  <a:cubicBezTo>
                    <a:pt x="3511" y="2327"/>
                    <a:pt x="3287" y="2259"/>
                    <a:pt x="3112" y="2132"/>
                  </a:cubicBezTo>
                  <a:cubicBezTo>
                    <a:pt x="3037" y="2080"/>
                    <a:pt x="2967" y="2019"/>
                    <a:pt x="2903" y="1951"/>
                  </a:cubicBezTo>
                  <a:lnTo>
                    <a:pt x="2903" y="1951"/>
                  </a:lnTo>
                  <a:cubicBezTo>
                    <a:pt x="3083" y="1785"/>
                    <a:pt x="3234" y="1585"/>
                    <a:pt x="3344" y="1359"/>
                  </a:cubicBezTo>
                  <a:cubicBezTo>
                    <a:pt x="3499" y="1050"/>
                    <a:pt x="3537" y="682"/>
                    <a:pt x="3421" y="373"/>
                  </a:cubicBezTo>
                  <a:cubicBezTo>
                    <a:pt x="3324" y="137"/>
                    <a:pt x="3106" y="0"/>
                    <a:pt x="2876" y="0"/>
                  </a:cubicBezTo>
                  <a:close/>
                </a:path>
              </a:pathLst>
            </a:custGeom>
            <a:solidFill>
              <a:srgbClr val="FFC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2281;p49">
              <a:extLst>
                <a:ext uri="{FF2B5EF4-FFF2-40B4-BE49-F238E27FC236}">
                  <a16:creationId xmlns:a16="http://schemas.microsoft.com/office/drawing/2014/main" id="{1CD33336-11F0-4150-AEDE-F81517F0827E}"/>
                </a:ext>
              </a:extLst>
            </p:cNvPr>
            <p:cNvSpPr/>
            <p:nvPr/>
          </p:nvSpPr>
          <p:spPr>
            <a:xfrm>
              <a:off x="3721675" y="4002500"/>
              <a:ext cx="135300" cy="200200"/>
            </a:xfrm>
            <a:custGeom>
              <a:avLst/>
              <a:gdLst/>
              <a:ahLst/>
              <a:cxnLst/>
              <a:rect l="l" t="t" r="r" b="b"/>
              <a:pathLst>
                <a:path w="5412" h="8008" extrusionOk="0">
                  <a:moveTo>
                    <a:pt x="2513" y="0"/>
                  </a:moveTo>
                  <a:lnTo>
                    <a:pt x="1" y="1372"/>
                  </a:lnTo>
                  <a:lnTo>
                    <a:pt x="445" y="2532"/>
                  </a:lnTo>
                  <a:cubicBezTo>
                    <a:pt x="2049" y="3653"/>
                    <a:pt x="3054" y="5450"/>
                    <a:pt x="3208" y="7402"/>
                  </a:cubicBezTo>
                  <a:cubicBezTo>
                    <a:pt x="3208" y="7537"/>
                    <a:pt x="3228" y="7672"/>
                    <a:pt x="3305" y="7807"/>
                  </a:cubicBezTo>
                  <a:cubicBezTo>
                    <a:pt x="3423" y="7939"/>
                    <a:pt x="3587" y="8008"/>
                    <a:pt x="3752" y="8008"/>
                  </a:cubicBezTo>
                  <a:cubicBezTo>
                    <a:pt x="3830" y="8008"/>
                    <a:pt x="3907" y="7993"/>
                    <a:pt x="3981" y="7962"/>
                  </a:cubicBezTo>
                  <a:cubicBezTo>
                    <a:pt x="4522" y="7769"/>
                    <a:pt x="4851" y="7247"/>
                    <a:pt x="4793" y="6687"/>
                  </a:cubicBezTo>
                  <a:lnTo>
                    <a:pt x="5411" y="3788"/>
                  </a:lnTo>
                  <a:lnTo>
                    <a:pt x="2513" y="0"/>
                  </a:lnTo>
                  <a:close/>
                </a:path>
              </a:pathLst>
            </a:custGeom>
            <a:solidFill>
              <a:srgbClr val="FFC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2282;p49">
              <a:extLst>
                <a:ext uri="{FF2B5EF4-FFF2-40B4-BE49-F238E27FC236}">
                  <a16:creationId xmlns:a16="http://schemas.microsoft.com/office/drawing/2014/main" id="{74F9D9AE-E9F7-49E2-9B9A-D73DC717CC06}"/>
                </a:ext>
              </a:extLst>
            </p:cNvPr>
            <p:cNvSpPr/>
            <p:nvPr/>
          </p:nvSpPr>
          <p:spPr>
            <a:xfrm>
              <a:off x="3800425" y="4176125"/>
              <a:ext cx="39150" cy="26325"/>
            </a:xfrm>
            <a:custGeom>
              <a:avLst/>
              <a:gdLst/>
              <a:ahLst/>
              <a:cxnLst/>
              <a:rect l="l" t="t" r="r" b="b"/>
              <a:pathLst>
                <a:path w="1566" h="1053" extrusionOk="0">
                  <a:moveTo>
                    <a:pt x="354" y="1"/>
                  </a:moveTo>
                  <a:cubicBezTo>
                    <a:pt x="238" y="1"/>
                    <a:pt x="121" y="5"/>
                    <a:pt x="0" y="12"/>
                  </a:cubicBezTo>
                  <a:cubicBezTo>
                    <a:pt x="39" y="167"/>
                    <a:pt x="58" y="302"/>
                    <a:pt x="58" y="437"/>
                  </a:cubicBezTo>
                  <a:cubicBezTo>
                    <a:pt x="58" y="592"/>
                    <a:pt x="78" y="727"/>
                    <a:pt x="155" y="843"/>
                  </a:cubicBezTo>
                  <a:cubicBezTo>
                    <a:pt x="273" y="974"/>
                    <a:pt x="436" y="1052"/>
                    <a:pt x="601" y="1052"/>
                  </a:cubicBezTo>
                  <a:cubicBezTo>
                    <a:pt x="679" y="1052"/>
                    <a:pt x="757" y="1035"/>
                    <a:pt x="831" y="998"/>
                  </a:cubicBezTo>
                  <a:cubicBezTo>
                    <a:pt x="1160" y="882"/>
                    <a:pt x="1430" y="630"/>
                    <a:pt x="1566" y="302"/>
                  </a:cubicBezTo>
                  <a:lnTo>
                    <a:pt x="1508" y="263"/>
                  </a:lnTo>
                  <a:cubicBezTo>
                    <a:pt x="1353" y="128"/>
                    <a:pt x="1141" y="51"/>
                    <a:pt x="947" y="51"/>
                  </a:cubicBezTo>
                  <a:cubicBezTo>
                    <a:pt x="751" y="14"/>
                    <a:pt x="555" y="1"/>
                    <a:pt x="354" y="1"/>
                  </a:cubicBezTo>
                  <a:close/>
                </a:path>
              </a:pathLst>
            </a:custGeom>
            <a:solidFill>
              <a:srgbClr val="66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2283;p49">
              <a:extLst>
                <a:ext uri="{FF2B5EF4-FFF2-40B4-BE49-F238E27FC236}">
                  <a16:creationId xmlns:a16="http://schemas.microsoft.com/office/drawing/2014/main" id="{A51CFF8C-82C0-481F-B107-1E09ABEC1EF4}"/>
                </a:ext>
              </a:extLst>
            </p:cNvPr>
            <p:cNvSpPr/>
            <p:nvPr/>
          </p:nvSpPr>
          <p:spPr>
            <a:xfrm>
              <a:off x="4172900" y="3588700"/>
              <a:ext cx="111150" cy="69850"/>
            </a:xfrm>
            <a:custGeom>
              <a:avLst/>
              <a:gdLst/>
              <a:ahLst/>
              <a:cxnLst/>
              <a:rect l="l" t="t" r="r" b="b"/>
              <a:pathLst>
                <a:path w="4446" h="2794" extrusionOk="0">
                  <a:moveTo>
                    <a:pt x="3790" y="0"/>
                  </a:moveTo>
                  <a:cubicBezTo>
                    <a:pt x="3680" y="0"/>
                    <a:pt x="3570" y="15"/>
                    <a:pt x="3460" y="49"/>
                  </a:cubicBezTo>
                  <a:cubicBezTo>
                    <a:pt x="2551" y="223"/>
                    <a:pt x="909" y="416"/>
                    <a:pt x="1" y="590"/>
                  </a:cubicBezTo>
                  <a:lnTo>
                    <a:pt x="78" y="2793"/>
                  </a:lnTo>
                  <a:lnTo>
                    <a:pt x="4252" y="1615"/>
                  </a:lnTo>
                  <a:cubicBezTo>
                    <a:pt x="4426" y="1421"/>
                    <a:pt x="4445" y="185"/>
                    <a:pt x="4213" y="69"/>
                  </a:cubicBezTo>
                  <a:cubicBezTo>
                    <a:pt x="4072" y="25"/>
                    <a:pt x="3931" y="0"/>
                    <a:pt x="3790" y="0"/>
                  </a:cubicBezTo>
                  <a:close/>
                </a:path>
              </a:pathLst>
            </a:custGeom>
            <a:solidFill>
              <a:srgbClr val="FFC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2284;p49">
              <a:extLst>
                <a:ext uri="{FF2B5EF4-FFF2-40B4-BE49-F238E27FC236}">
                  <a16:creationId xmlns:a16="http://schemas.microsoft.com/office/drawing/2014/main" id="{15F04C69-DB27-41EA-A06A-BDE3F177A9E6}"/>
                </a:ext>
              </a:extLst>
            </p:cNvPr>
            <p:cNvSpPr/>
            <p:nvPr/>
          </p:nvSpPr>
          <p:spPr>
            <a:xfrm>
              <a:off x="4251175" y="3588700"/>
              <a:ext cx="32375" cy="36025"/>
            </a:xfrm>
            <a:custGeom>
              <a:avLst/>
              <a:gdLst/>
              <a:ahLst/>
              <a:cxnLst/>
              <a:rect l="l" t="t" r="r" b="b"/>
              <a:pathLst>
                <a:path w="1295" h="1441" extrusionOk="0">
                  <a:moveTo>
                    <a:pt x="659" y="0"/>
                  </a:moveTo>
                  <a:cubicBezTo>
                    <a:pt x="549" y="0"/>
                    <a:pt x="439" y="15"/>
                    <a:pt x="329" y="49"/>
                  </a:cubicBezTo>
                  <a:cubicBezTo>
                    <a:pt x="232" y="69"/>
                    <a:pt x="116" y="88"/>
                    <a:pt x="0" y="107"/>
                  </a:cubicBezTo>
                  <a:lnTo>
                    <a:pt x="0" y="204"/>
                  </a:lnTo>
                  <a:cubicBezTo>
                    <a:pt x="0" y="648"/>
                    <a:pt x="116" y="1073"/>
                    <a:pt x="348" y="1441"/>
                  </a:cubicBezTo>
                  <a:lnTo>
                    <a:pt x="1237" y="1228"/>
                  </a:lnTo>
                  <a:cubicBezTo>
                    <a:pt x="1295" y="784"/>
                    <a:pt x="1256" y="146"/>
                    <a:pt x="1082" y="69"/>
                  </a:cubicBezTo>
                  <a:cubicBezTo>
                    <a:pt x="941" y="25"/>
                    <a:pt x="800" y="0"/>
                    <a:pt x="659" y="0"/>
                  </a:cubicBezTo>
                  <a:close/>
                </a:path>
              </a:pathLst>
            </a:custGeom>
            <a:solidFill>
              <a:srgbClr val="66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663300"/>
                </a:solidFill>
              </a:endParaRPr>
            </a:p>
          </p:txBody>
        </p:sp>
        <p:sp>
          <p:nvSpPr>
            <p:cNvPr id="198" name="Google Shape;2285;p49">
              <a:extLst>
                <a:ext uri="{FF2B5EF4-FFF2-40B4-BE49-F238E27FC236}">
                  <a16:creationId xmlns:a16="http://schemas.microsoft.com/office/drawing/2014/main" id="{E8888B35-C668-49CC-92F1-AF267C6B5240}"/>
                </a:ext>
              </a:extLst>
            </p:cNvPr>
            <p:cNvSpPr/>
            <p:nvPr/>
          </p:nvSpPr>
          <p:spPr>
            <a:xfrm>
              <a:off x="4063225" y="3610325"/>
              <a:ext cx="238200" cy="130575"/>
            </a:xfrm>
            <a:custGeom>
              <a:avLst/>
              <a:gdLst/>
              <a:ahLst/>
              <a:cxnLst/>
              <a:rect l="l" t="t" r="r" b="b"/>
              <a:pathLst>
                <a:path w="9528" h="5223" extrusionOk="0">
                  <a:moveTo>
                    <a:pt x="8665" y="0"/>
                  </a:moveTo>
                  <a:cubicBezTo>
                    <a:pt x="8618" y="0"/>
                    <a:pt x="8571" y="5"/>
                    <a:pt x="8523" y="15"/>
                  </a:cubicBezTo>
                  <a:cubicBezTo>
                    <a:pt x="6571" y="421"/>
                    <a:pt x="4619" y="711"/>
                    <a:pt x="2629" y="981"/>
                  </a:cubicBezTo>
                  <a:lnTo>
                    <a:pt x="1" y="4653"/>
                  </a:lnTo>
                  <a:cubicBezTo>
                    <a:pt x="668" y="5051"/>
                    <a:pt x="1435" y="5222"/>
                    <a:pt x="2210" y="5222"/>
                  </a:cubicBezTo>
                  <a:cubicBezTo>
                    <a:pt x="2715" y="5222"/>
                    <a:pt x="3224" y="5150"/>
                    <a:pt x="3711" y="5020"/>
                  </a:cubicBezTo>
                  <a:cubicBezTo>
                    <a:pt x="5354" y="4595"/>
                    <a:pt x="6784" y="3571"/>
                    <a:pt x="8194" y="2701"/>
                  </a:cubicBezTo>
                  <a:cubicBezTo>
                    <a:pt x="8639" y="2431"/>
                    <a:pt x="9025" y="2122"/>
                    <a:pt x="9393" y="1774"/>
                  </a:cubicBezTo>
                  <a:cubicBezTo>
                    <a:pt x="9431" y="1716"/>
                    <a:pt x="9470" y="1638"/>
                    <a:pt x="9509" y="1580"/>
                  </a:cubicBezTo>
                  <a:cubicBezTo>
                    <a:pt x="9528" y="1484"/>
                    <a:pt x="9528" y="1387"/>
                    <a:pt x="9509" y="1291"/>
                  </a:cubicBezTo>
                  <a:cubicBezTo>
                    <a:pt x="9451" y="1039"/>
                    <a:pt x="9393" y="788"/>
                    <a:pt x="9354" y="537"/>
                  </a:cubicBezTo>
                  <a:cubicBezTo>
                    <a:pt x="9270" y="217"/>
                    <a:pt x="8981" y="0"/>
                    <a:pt x="8665" y="0"/>
                  </a:cubicBezTo>
                  <a:close/>
                </a:path>
              </a:pathLst>
            </a:custGeom>
            <a:solidFill>
              <a:srgbClr val="FFD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2286;p49">
              <a:extLst>
                <a:ext uri="{FF2B5EF4-FFF2-40B4-BE49-F238E27FC236}">
                  <a16:creationId xmlns:a16="http://schemas.microsoft.com/office/drawing/2014/main" id="{6A11246F-8028-4469-A570-F5B7512C6C7E}"/>
                </a:ext>
              </a:extLst>
            </p:cNvPr>
            <p:cNvSpPr/>
            <p:nvPr/>
          </p:nvSpPr>
          <p:spPr>
            <a:xfrm>
              <a:off x="4269525" y="3610325"/>
              <a:ext cx="31900" cy="54500"/>
            </a:xfrm>
            <a:custGeom>
              <a:avLst/>
              <a:gdLst/>
              <a:ahLst/>
              <a:cxnLst/>
              <a:rect l="l" t="t" r="r" b="b"/>
              <a:pathLst>
                <a:path w="1276" h="2180" extrusionOk="0">
                  <a:moveTo>
                    <a:pt x="413" y="0"/>
                  </a:moveTo>
                  <a:cubicBezTo>
                    <a:pt x="366" y="0"/>
                    <a:pt x="319" y="5"/>
                    <a:pt x="271" y="15"/>
                  </a:cubicBezTo>
                  <a:lnTo>
                    <a:pt x="39" y="73"/>
                  </a:lnTo>
                  <a:cubicBezTo>
                    <a:pt x="0" y="324"/>
                    <a:pt x="20" y="595"/>
                    <a:pt x="78" y="846"/>
                  </a:cubicBezTo>
                  <a:cubicBezTo>
                    <a:pt x="174" y="1329"/>
                    <a:pt x="387" y="1793"/>
                    <a:pt x="696" y="2180"/>
                  </a:cubicBezTo>
                  <a:cubicBezTo>
                    <a:pt x="851" y="2044"/>
                    <a:pt x="1005" y="1909"/>
                    <a:pt x="1160" y="1774"/>
                  </a:cubicBezTo>
                  <a:cubicBezTo>
                    <a:pt x="1199" y="1716"/>
                    <a:pt x="1237" y="1638"/>
                    <a:pt x="1257" y="1580"/>
                  </a:cubicBezTo>
                  <a:cubicBezTo>
                    <a:pt x="1276" y="1484"/>
                    <a:pt x="1276" y="1387"/>
                    <a:pt x="1257" y="1291"/>
                  </a:cubicBezTo>
                  <a:cubicBezTo>
                    <a:pt x="1199" y="1039"/>
                    <a:pt x="1141" y="788"/>
                    <a:pt x="1102" y="537"/>
                  </a:cubicBezTo>
                  <a:cubicBezTo>
                    <a:pt x="1018" y="217"/>
                    <a:pt x="729" y="0"/>
                    <a:pt x="413" y="0"/>
                  </a:cubicBezTo>
                  <a:close/>
                </a:path>
              </a:pathLst>
            </a:custGeom>
            <a:solidFill>
              <a:srgbClr val="66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663300"/>
                </a:solidFill>
              </a:endParaRPr>
            </a:p>
          </p:txBody>
        </p:sp>
        <p:sp>
          <p:nvSpPr>
            <p:cNvPr id="200" name="Google Shape;2287;p49">
              <a:extLst>
                <a:ext uri="{FF2B5EF4-FFF2-40B4-BE49-F238E27FC236}">
                  <a16:creationId xmlns:a16="http://schemas.microsoft.com/office/drawing/2014/main" id="{7FA49611-A0B3-41A2-9E98-5E74F3662AD5}"/>
                </a:ext>
              </a:extLst>
            </p:cNvPr>
            <p:cNvSpPr/>
            <p:nvPr/>
          </p:nvSpPr>
          <p:spPr>
            <a:xfrm>
              <a:off x="3712975" y="3860450"/>
              <a:ext cx="221300" cy="346175"/>
            </a:xfrm>
            <a:custGeom>
              <a:avLst/>
              <a:gdLst/>
              <a:ahLst/>
              <a:cxnLst/>
              <a:rect l="l" t="t" r="r" b="b"/>
              <a:pathLst>
                <a:path w="8852" h="13847" extrusionOk="0">
                  <a:moveTo>
                    <a:pt x="6049" y="1"/>
                  </a:moveTo>
                  <a:lnTo>
                    <a:pt x="1" y="3286"/>
                  </a:lnTo>
                  <a:cubicBezTo>
                    <a:pt x="20" y="5064"/>
                    <a:pt x="1179" y="6591"/>
                    <a:pt x="2358" y="7905"/>
                  </a:cubicBezTo>
                  <a:cubicBezTo>
                    <a:pt x="3537" y="9219"/>
                    <a:pt x="4812" y="10591"/>
                    <a:pt x="5160" y="12330"/>
                  </a:cubicBezTo>
                  <a:cubicBezTo>
                    <a:pt x="5199" y="12678"/>
                    <a:pt x="5296" y="13045"/>
                    <a:pt x="5450" y="13373"/>
                  </a:cubicBezTo>
                  <a:cubicBezTo>
                    <a:pt x="5595" y="13630"/>
                    <a:pt x="5872" y="13847"/>
                    <a:pt x="6172" y="13847"/>
                  </a:cubicBezTo>
                  <a:cubicBezTo>
                    <a:pt x="6234" y="13847"/>
                    <a:pt x="6296" y="13838"/>
                    <a:pt x="6358" y="13818"/>
                  </a:cubicBezTo>
                  <a:cubicBezTo>
                    <a:pt x="6706" y="13683"/>
                    <a:pt x="6822" y="13257"/>
                    <a:pt x="6919" y="12910"/>
                  </a:cubicBezTo>
                  <a:cubicBezTo>
                    <a:pt x="7344" y="11016"/>
                    <a:pt x="7788" y="9122"/>
                    <a:pt x="8214" y="7209"/>
                  </a:cubicBezTo>
                  <a:cubicBezTo>
                    <a:pt x="8542" y="5837"/>
                    <a:pt x="8851" y="4426"/>
                    <a:pt x="8619" y="3035"/>
                  </a:cubicBezTo>
                  <a:cubicBezTo>
                    <a:pt x="8368" y="1644"/>
                    <a:pt x="7421" y="291"/>
                    <a:pt x="6049" y="1"/>
                  </a:cubicBezTo>
                  <a:close/>
                </a:path>
              </a:pathLst>
            </a:custGeom>
            <a:solidFill>
              <a:srgbClr val="FFD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288;p49">
              <a:extLst>
                <a:ext uri="{FF2B5EF4-FFF2-40B4-BE49-F238E27FC236}">
                  <a16:creationId xmlns:a16="http://schemas.microsoft.com/office/drawing/2014/main" id="{3FF5361E-2731-4D98-895A-F2A6A1EC4EEC}"/>
                </a:ext>
              </a:extLst>
            </p:cNvPr>
            <p:cNvSpPr/>
            <p:nvPr/>
          </p:nvSpPr>
          <p:spPr>
            <a:xfrm>
              <a:off x="3845350" y="4183000"/>
              <a:ext cx="39650" cy="23625"/>
            </a:xfrm>
            <a:custGeom>
              <a:avLst/>
              <a:gdLst/>
              <a:ahLst/>
              <a:cxnLst/>
              <a:rect l="l" t="t" r="r" b="b"/>
              <a:pathLst>
                <a:path w="1586" h="945" extrusionOk="0">
                  <a:moveTo>
                    <a:pt x="723" y="0"/>
                  </a:moveTo>
                  <a:cubicBezTo>
                    <a:pt x="483" y="0"/>
                    <a:pt x="247" y="22"/>
                    <a:pt x="1" y="66"/>
                  </a:cubicBezTo>
                  <a:cubicBezTo>
                    <a:pt x="39" y="201"/>
                    <a:pt x="97" y="336"/>
                    <a:pt x="155" y="471"/>
                  </a:cubicBezTo>
                  <a:cubicBezTo>
                    <a:pt x="300" y="728"/>
                    <a:pt x="590" y="945"/>
                    <a:pt x="884" y="945"/>
                  </a:cubicBezTo>
                  <a:cubicBezTo>
                    <a:pt x="944" y="945"/>
                    <a:pt x="1004" y="936"/>
                    <a:pt x="1063" y="916"/>
                  </a:cubicBezTo>
                  <a:cubicBezTo>
                    <a:pt x="1373" y="800"/>
                    <a:pt x="1508" y="452"/>
                    <a:pt x="1585" y="124"/>
                  </a:cubicBezTo>
                  <a:cubicBezTo>
                    <a:pt x="1566" y="124"/>
                    <a:pt x="1547" y="104"/>
                    <a:pt x="1527" y="104"/>
                  </a:cubicBezTo>
                  <a:cubicBezTo>
                    <a:pt x="1353" y="27"/>
                    <a:pt x="1160" y="8"/>
                    <a:pt x="967" y="8"/>
                  </a:cubicBezTo>
                  <a:cubicBezTo>
                    <a:pt x="885" y="3"/>
                    <a:pt x="804" y="0"/>
                    <a:pt x="723" y="0"/>
                  </a:cubicBezTo>
                  <a:close/>
                </a:path>
              </a:pathLst>
            </a:custGeom>
            <a:solidFill>
              <a:srgbClr val="66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289;p49">
              <a:extLst>
                <a:ext uri="{FF2B5EF4-FFF2-40B4-BE49-F238E27FC236}">
                  <a16:creationId xmlns:a16="http://schemas.microsoft.com/office/drawing/2014/main" id="{38320777-9F80-41E6-AED9-7229E839FA07}"/>
                </a:ext>
              </a:extLst>
            </p:cNvPr>
            <p:cNvSpPr/>
            <p:nvPr/>
          </p:nvSpPr>
          <p:spPr>
            <a:xfrm>
              <a:off x="3613450" y="3380250"/>
              <a:ext cx="586525" cy="687400"/>
            </a:xfrm>
            <a:custGeom>
              <a:avLst/>
              <a:gdLst/>
              <a:ahLst/>
              <a:cxnLst/>
              <a:rect l="l" t="t" r="r" b="b"/>
              <a:pathLst>
                <a:path w="23461" h="27496" extrusionOk="0">
                  <a:moveTo>
                    <a:pt x="15886" y="0"/>
                  </a:moveTo>
                  <a:lnTo>
                    <a:pt x="14301" y="4001"/>
                  </a:lnTo>
                  <a:cubicBezTo>
                    <a:pt x="13953" y="5005"/>
                    <a:pt x="13489" y="5972"/>
                    <a:pt x="12948" y="6880"/>
                  </a:cubicBezTo>
                  <a:cubicBezTo>
                    <a:pt x="12195" y="7962"/>
                    <a:pt x="11306" y="8909"/>
                    <a:pt x="10262" y="9721"/>
                  </a:cubicBezTo>
                  <a:cubicBezTo>
                    <a:pt x="8349" y="11286"/>
                    <a:pt x="6223" y="12619"/>
                    <a:pt x="4368" y="14262"/>
                  </a:cubicBezTo>
                  <a:cubicBezTo>
                    <a:pt x="2532" y="15904"/>
                    <a:pt x="928" y="17991"/>
                    <a:pt x="465" y="20426"/>
                  </a:cubicBezTo>
                  <a:cubicBezTo>
                    <a:pt x="1" y="22881"/>
                    <a:pt x="948" y="25683"/>
                    <a:pt x="3112" y="26861"/>
                  </a:cubicBezTo>
                  <a:cubicBezTo>
                    <a:pt x="3945" y="27313"/>
                    <a:pt x="4855" y="27495"/>
                    <a:pt x="5788" y="27495"/>
                  </a:cubicBezTo>
                  <a:cubicBezTo>
                    <a:pt x="7128" y="27495"/>
                    <a:pt x="8514" y="27120"/>
                    <a:pt x="9779" y="26630"/>
                  </a:cubicBezTo>
                  <a:cubicBezTo>
                    <a:pt x="13393" y="25199"/>
                    <a:pt x="16601" y="22958"/>
                    <a:pt x="19151" y="20040"/>
                  </a:cubicBezTo>
                  <a:cubicBezTo>
                    <a:pt x="20079" y="19035"/>
                    <a:pt x="20833" y="17895"/>
                    <a:pt x="21393" y="16658"/>
                  </a:cubicBezTo>
                  <a:cubicBezTo>
                    <a:pt x="21876" y="15421"/>
                    <a:pt x="22205" y="14146"/>
                    <a:pt x="22340" y="12832"/>
                  </a:cubicBezTo>
                  <a:cubicBezTo>
                    <a:pt x="22707" y="10339"/>
                    <a:pt x="23461" y="7402"/>
                    <a:pt x="21857" y="4155"/>
                  </a:cubicBezTo>
                  <a:lnTo>
                    <a:pt x="15886" y="0"/>
                  </a:lnTo>
                  <a:close/>
                </a:path>
              </a:pathLst>
            </a:custGeom>
            <a:solidFill>
              <a:srgbClr val="FFD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290;p49">
              <a:extLst>
                <a:ext uri="{FF2B5EF4-FFF2-40B4-BE49-F238E27FC236}">
                  <a16:creationId xmlns:a16="http://schemas.microsoft.com/office/drawing/2014/main" id="{F07EE527-C2E9-44AC-9459-F88ECA4DFFC9}"/>
                </a:ext>
              </a:extLst>
            </p:cNvPr>
            <p:cNvSpPr/>
            <p:nvPr/>
          </p:nvSpPr>
          <p:spPr>
            <a:xfrm>
              <a:off x="3869025" y="3334875"/>
              <a:ext cx="107275" cy="103850"/>
            </a:xfrm>
            <a:custGeom>
              <a:avLst/>
              <a:gdLst/>
              <a:ahLst/>
              <a:cxnLst/>
              <a:rect l="l" t="t" r="r" b="b"/>
              <a:pathLst>
                <a:path w="4291" h="4154" extrusionOk="0">
                  <a:moveTo>
                    <a:pt x="3765" y="1"/>
                  </a:moveTo>
                  <a:cubicBezTo>
                    <a:pt x="3159" y="1"/>
                    <a:pt x="2529" y="336"/>
                    <a:pt x="1991" y="695"/>
                  </a:cubicBezTo>
                  <a:cubicBezTo>
                    <a:pt x="1315" y="1120"/>
                    <a:pt x="658" y="1603"/>
                    <a:pt x="0" y="2086"/>
                  </a:cubicBezTo>
                  <a:cubicBezTo>
                    <a:pt x="600" y="2453"/>
                    <a:pt x="2165" y="3729"/>
                    <a:pt x="2706" y="4154"/>
                  </a:cubicBezTo>
                  <a:lnTo>
                    <a:pt x="4291" y="96"/>
                  </a:lnTo>
                  <a:cubicBezTo>
                    <a:pt x="4119" y="30"/>
                    <a:pt x="3943" y="1"/>
                    <a:pt x="3765" y="1"/>
                  </a:cubicBezTo>
                  <a:close/>
                </a:path>
              </a:pathLst>
            </a:custGeom>
            <a:solidFill>
              <a:srgbClr val="FFC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291;p49">
              <a:extLst>
                <a:ext uri="{FF2B5EF4-FFF2-40B4-BE49-F238E27FC236}">
                  <a16:creationId xmlns:a16="http://schemas.microsoft.com/office/drawing/2014/main" id="{700319FF-7A6D-4177-ABC1-EE7F8BED82AD}"/>
                </a:ext>
              </a:extLst>
            </p:cNvPr>
            <p:cNvSpPr/>
            <p:nvPr/>
          </p:nvSpPr>
          <p:spPr>
            <a:xfrm>
              <a:off x="3927000" y="3253600"/>
              <a:ext cx="283125" cy="295275"/>
            </a:xfrm>
            <a:custGeom>
              <a:avLst/>
              <a:gdLst/>
              <a:ahLst/>
              <a:cxnLst/>
              <a:rect l="l" t="t" r="r" b="b"/>
              <a:pathLst>
                <a:path w="11325" h="11811" extrusionOk="0">
                  <a:moveTo>
                    <a:pt x="8902" y="0"/>
                  </a:moveTo>
                  <a:cubicBezTo>
                    <a:pt x="8821" y="0"/>
                    <a:pt x="8745" y="9"/>
                    <a:pt x="8677" y="23"/>
                  </a:cubicBezTo>
                  <a:cubicBezTo>
                    <a:pt x="8387" y="100"/>
                    <a:pt x="8233" y="371"/>
                    <a:pt x="8001" y="564"/>
                  </a:cubicBezTo>
                  <a:cubicBezTo>
                    <a:pt x="7460" y="970"/>
                    <a:pt x="6764" y="1047"/>
                    <a:pt x="6107" y="1144"/>
                  </a:cubicBezTo>
                  <a:cubicBezTo>
                    <a:pt x="5025" y="1279"/>
                    <a:pt x="3962" y="1607"/>
                    <a:pt x="3015" y="2148"/>
                  </a:cubicBezTo>
                  <a:cubicBezTo>
                    <a:pt x="1469" y="3134"/>
                    <a:pt x="426" y="4757"/>
                    <a:pt x="213" y="6574"/>
                  </a:cubicBezTo>
                  <a:cubicBezTo>
                    <a:pt x="0" y="8390"/>
                    <a:pt x="445" y="10226"/>
                    <a:pt x="1430" y="11753"/>
                  </a:cubicBezTo>
                  <a:lnTo>
                    <a:pt x="7150" y="11811"/>
                  </a:lnTo>
                  <a:cubicBezTo>
                    <a:pt x="9083" y="11154"/>
                    <a:pt x="10455" y="9299"/>
                    <a:pt x="10880" y="7308"/>
                  </a:cubicBezTo>
                  <a:cubicBezTo>
                    <a:pt x="11325" y="5318"/>
                    <a:pt x="10725" y="3289"/>
                    <a:pt x="10242" y="1318"/>
                  </a:cubicBezTo>
                  <a:cubicBezTo>
                    <a:pt x="9995" y="280"/>
                    <a:pt x="9369" y="0"/>
                    <a:pt x="8902" y="0"/>
                  </a:cubicBezTo>
                  <a:close/>
                </a:path>
              </a:pathLst>
            </a:custGeom>
            <a:solidFill>
              <a:srgbClr val="FFD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292;p49">
              <a:extLst>
                <a:ext uri="{FF2B5EF4-FFF2-40B4-BE49-F238E27FC236}">
                  <a16:creationId xmlns:a16="http://schemas.microsoft.com/office/drawing/2014/main" id="{F6156508-4C2C-48A7-A2EE-B391E028A74B}"/>
                </a:ext>
              </a:extLst>
            </p:cNvPr>
            <p:cNvSpPr/>
            <p:nvPr/>
          </p:nvSpPr>
          <p:spPr>
            <a:xfrm>
              <a:off x="3870950" y="3388700"/>
              <a:ext cx="129500" cy="111525"/>
            </a:xfrm>
            <a:custGeom>
              <a:avLst/>
              <a:gdLst/>
              <a:ahLst/>
              <a:cxnLst/>
              <a:rect l="l" t="t" r="r" b="b"/>
              <a:pathLst>
                <a:path w="5180" h="4461" extrusionOk="0">
                  <a:moveTo>
                    <a:pt x="3933" y="0"/>
                  </a:moveTo>
                  <a:cubicBezTo>
                    <a:pt x="3635" y="0"/>
                    <a:pt x="3330" y="65"/>
                    <a:pt x="3054" y="184"/>
                  </a:cubicBezTo>
                  <a:cubicBezTo>
                    <a:pt x="2339" y="493"/>
                    <a:pt x="1817" y="1092"/>
                    <a:pt x="1373" y="1730"/>
                  </a:cubicBezTo>
                  <a:cubicBezTo>
                    <a:pt x="928" y="2368"/>
                    <a:pt x="542" y="3044"/>
                    <a:pt x="1" y="3585"/>
                  </a:cubicBezTo>
                  <a:cubicBezTo>
                    <a:pt x="621" y="4159"/>
                    <a:pt x="1418" y="4461"/>
                    <a:pt x="2223" y="4461"/>
                  </a:cubicBezTo>
                  <a:cubicBezTo>
                    <a:pt x="2772" y="4461"/>
                    <a:pt x="3325" y="4320"/>
                    <a:pt x="3827" y="4030"/>
                  </a:cubicBezTo>
                  <a:lnTo>
                    <a:pt x="5180" y="532"/>
                  </a:lnTo>
                  <a:cubicBezTo>
                    <a:pt x="4871" y="164"/>
                    <a:pt x="4409" y="0"/>
                    <a:pt x="3933" y="0"/>
                  </a:cubicBezTo>
                  <a:close/>
                </a:path>
              </a:pathLst>
            </a:custGeom>
            <a:solidFill>
              <a:srgbClr val="FFC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293;p49">
              <a:extLst>
                <a:ext uri="{FF2B5EF4-FFF2-40B4-BE49-F238E27FC236}">
                  <a16:creationId xmlns:a16="http://schemas.microsoft.com/office/drawing/2014/main" id="{93FA4554-24D0-420C-A479-19C568A0B29E}"/>
                </a:ext>
              </a:extLst>
            </p:cNvPr>
            <p:cNvSpPr/>
            <p:nvPr/>
          </p:nvSpPr>
          <p:spPr>
            <a:xfrm>
              <a:off x="4129900" y="3253525"/>
              <a:ext cx="49800" cy="27550"/>
            </a:xfrm>
            <a:custGeom>
              <a:avLst/>
              <a:gdLst/>
              <a:ahLst/>
              <a:cxnLst/>
              <a:rect l="l" t="t" r="r" b="b"/>
              <a:pathLst>
                <a:path w="1992" h="1102" extrusionOk="0">
                  <a:moveTo>
                    <a:pt x="785" y="0"/>
                  </a:moveTo>
                  <a:cubicBezTo>
                    <a:pt x="705" y="0"/>
                    <a:pt x="629" y="10"/>
                    <a:pt x="561" y="26"/>
                  </a:cubicBezTo>
                  <a:cubicBezTo>
                    <a:pt x="329" y="84"/>
                    <a:pt x="175" y="296"/>
                    <a:pt x="1" y="470"/>
                  </a:cubicBezTo>
                  <a:cubicBezTo>
                    <a:pt x="313" y="873"/>
                    <a:pt x="791" y="1102"/>
                    <a:pt x="1283" y="1102"/>
                  </a:cubicBezTo>
                  <a:cubicBezTo>
                    <a:pt x="1522" y="1102"/>
                    <a:pt x="1764" y="1048"/>
                    <a:pt x="1991" y="934"/>
                  </a:cubicBezTo>
                  <a:cubicBezTo>
                    <a:pt x="1702" y="226"/>
                    <a:pt x="1184" y="0"/>
                    <a:pt x="785" y="0"/>
                  </a:cubicBezTo>
                  <a:close/>
                </a:path>
              </a:pathLst>
            </a:custGeom>
            <a:solidFill>
              <a:srgbClr val="FFC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294;p49">
              <a:extLst>
                <a:ext uri="{FF2B5EF4-FFF2-40B4-BE49-F238E27FC236}">
                  <a16:creationId xmlns:a16="http://schemas.microsoft.com/office/drawing/2014/main" id="{2AEAEA93-DF29-4B8D-AADA-9CA7DC3376A8}"/>
                </a:ext>
              </a:extLst>
            </p:cNvPr>
            <p:cNvSpPr/>
            <p:nvPr/>
          </p:nvSpPr>
          <p:spPr>
            <a:xfrm>
              <a:off x="4034250" y="3306625"/>
              <a:ext cx="24450" cy="48875"/>
            </a:xfrm>
            <a:custGeom>
              <a:avLst/>
              <a:gdLst/>
              <a:ahLst/>
              <a:cxnLst/>
              <a:rect l="l" t="t" r="r" b="b"/>
              <a:pathLst>
                <a:path w="978" h="1955" extrusionOk="0">
                  <a:moveTo>
                    <a:pt x="805" y="1"/>
                  </a:moveTo>
                  <a:cubicBezTo>
                    <a:pt x="775" y="1"/>
                    <a:pt x="744" y="14"/>
                    <a:pt x="715" y="47"/>
                  </a:cubicBezTo>
                  <a:cubicBezTo>
                    <a:pt x="232" y="511"/>
                    <a:pt x="0" y="1206"/>
                    <a:pt x="136" y="1863"/>
                  </a:cubicBezTo>
                  <a:cubicBezTo>
                    <a:pt x="152" y="1927"/>
                    <a:pt x="203" y="1954"/>
                    <a:pt x="256" y="1954"/>
                  </a:cubicBezTo>
                  <a:cubicBezTo>
                    <a:pt x="331" y="1954"/>
                    <a:pt x="410" y="1897"/>
                    <a:pt x="387" y="1805"/>
                  </a:cubicBezTo>
                  <a:cubicBezTo>
                    <a:pt x="271" y="1226"/>
                    <a:pt x="464" y="627"/>
                    <a:pt x="889" y="221"/>
                  </a:cubicBezTo>
                  <a:cubicBezTo>
                    <a:pt x="977" y="133"/>
                    <a:pt x="899" y="1"/>
                    <a:pt x="805" y="1"/>
                  </a:cubicBezTo>
                  <a:close/>
                </a:path>
              </a:pathLst>
            </a:custGeom>
            <a:solidFill>
              <a:srgbClr val="EBB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295;p49">
              <a:extLst>
                <a:ext uri="{FF2B5EF4-FFF2-40B4-BE49-F238E27FC236}">
                  <a16:creationId xmlns:a16="http://schemas.microsoft.com/office/drawing/2014/main" id="{429D5118-62EA-404A-9716-5CF09091AFF0}"/>
                </a:ext>
              </a:extLst>
            </p:cNvPr>
            <p:cNvSpPr/>
            <p:nvPr/>
          </p:nvSpPr>
          <p:spPr>
            <a:xfrm>
              <a:off x="4063725" y="3326000"/>
              <a:ext cx="35275" cy="20025"/>
            </a:xfrm>
            <a:custGeom>
              <a:avLst/>
              <a:gdLst/>
              <a:ahLst/>
              <a:cxnLst/>
              <a:rect l="l" t="t" r="r" b="b"/>
              <a:pathLst>
                <a:path w="1411" h="801" extrusionOk="0">
                  <a:moveTo>
                    <a:pt x="636" y="0"/>
                  </a:moveTo>
                  <a:cubicBezTo>
                    <a:pt x="303" y="0"/>
                    <a:pt x="37" y="144"/>
                    <a:pt x="20" y="335"/>
                  </a:cubicBezTo>
                  <a:cubicBezTo>
                    <a:pt x="0" y="547"/>
                    <a:pt x="290" y="760"/>
                    <a:pt x="657" y="798"/>
                  </a:cubicBezTo>
                  <a:cubicBezTo>
                    <a:pt x="682" y="800"/>
                    <a:pt x="706" y="800"/>
                    <a:pt x="730" y="800"/>
                  </a:cubicBezTo>
                  <a:cubicBezTo>
                    <a:pt x="1084" y="800"/>
                    <a:pt x="1373" y="669"/>
                    <a:pt x="1392" y="470"/>
                  </a:cubicBezTo>
                  <a:cubicBezTo>
                    <a:pt x="1411" y="257"/>
                    <a:pt x="1121" y="45"/>
                    <a:pt x="754" y="6"/>
                  </a:cubicBezTo>
                  <a:cubicBezTo>
                    <a:pt x="714" y="2"/>
                    <a:pt x="674" y="0"/>
                    <a:pt x="636"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296;p49">
              <a:extLst>
                <a:ext uri="{FF2B5EF4-FFF2-40B4-BE49-F238E27FC236}">
                  <a16:creationId xmlns:a16="http://schemas.microsoft.com/office/drawing/2014/main" id="{B069D156-C20E-4B18-8FB9-4F886038F9C2}"/>
                </a:ext>
              </a:extLst>
            </p:cNvPr>
            <p:cNvSpPr/>
            <p:nvPr/>
          </p:nvSpPr>
          <p:spPr>
            <a:xfrm>
              <a:off x="4048750" y="3381775"/>
              <a:ext cx="81175" cy="72350"/>
            </a:xfrm>
            <a:custGeom>
              <a:avLst/>
              <a:gdLst/>
              <a:ahLst/>
              <a:cxnLst/>
              <a:rect l="l" t="t" r="r" b="b"/>
              <a:pathLst>
                <a:path w="3247" h="2894" extrusionOk="0">
                  <a:moveTo>
                    <a:pt x="1598" y="0"/>
                  </a:moveTo>
                  <a:cubicBezTo>
                    <a:pt x="1446" y="0"/>
                    <a:pt x="1292" y="24"/>
                    <a:pt x="1140" y="75"/>
                  </a:cubicBezTo>
                  <a:cubicBezTo>
                    <a:pt x="387" y="345"/>
                    <a:pt x="0" y="1157"/>
                    <a:pt x="251" y="1911"/>
                  </a:cubicBezTo>
                  <a:cubicBezTo>
                    <a:pt x="452" y="2513"/>
                    <a:pt x="1023" y="2893"/>
                    <a:pt x="1630" y="2893"/>
                  </a:cubicBezTo>
                  <a:cubicBezTo>
                    <a:pt x="1782" y="2893"/>
                    <a:pt x="1936" y="2869"/>
                    <a:pt x="2087" y="2819"/>
                  </a:cubicBezTo>
                  <a:cubicBezTo>
                    <a:pt x="2841" y="2548"/>
                    <a:pt x="3247" y="1737"/>
                    <a:pt x="2976" y="983"/>
                  </a:cubicBezTo>
                  <a:cubicBezTo>
                    <a:pt x="2775" y="381"/>
                    <a:pt x="2204" y="0"/>
                    <a:pt x="1598" y="0"/>
                  </a:cubicBezTo>
                  <a:close/>
                </a:path>
              </a:pathLst>
            </a:custGeom>
            <a:solidFill>
              <a:srgbClr val="FFC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297;p49">
              <a:extLst>
                <a:ext uri="{FF2B5EF4-FFF2-40B4-BE49-F238E27FC236}">
                  <a16:creationId xmlns:a16="http://schemas.microsoft.com/office/drawing/2014/main" id="{879807BD-701A-4602-9BE3-BBAF062A9C9D}"/>
                </a:ext>
              </a:extLst>
            </p:cNvPr>
            <p:cNvSpPr/>
            <p:nvPr/>
          </p:nvSpPr>
          <p:spPr>
            <a:xfrm>
              <a:off x="4032325" y="3702475"/>
              <a:ext cx="134325" cy="52700"/>
            </a:xfrm>
            <a:custGeom>
              <a:avLst/>
              <a:gdLst/>
              <a:ahLst/>
              <a:cxnLst/>
              <a:rect l="l" t="t" r="r" b="b"/>
              <a:pathLst>
                <a:path w="5373" h="2108" extrusionOk="0">
                  <a:moveTo>
                    <a:pt x="0" y="1"/>
                  </a:moveTo>
                  <a:lnTo>
                    <a:pt x="0" y="1"/>
                  </a:lnTo>
                  <a:cubicBezTo>
                    <a:pt x="1623" y="1199"/>
                    <a:pt x="3169" y="1933"/>
                    <a:pt x="5160" y="2107"/>
                  </a:cubicBezTo>
                  <a:lnTo>
                    <a:pt x="5372" y="1218"/>
                  </a:lnTo>
                  <a:lnTo>
                    <a:pt x="5372" y="1218"/>
                  </a:lnTo>
                  <a:cubicBezTo>
                    <a:pt x="5145" y="1235"/>
                    <a:pt x="4917" y="1243"/>
                    <a:pt x="4691" y="1243"/>
                  </a:cubicBezTo>
                  <a:cubicBezTo>
                    <a:pt x="3050" y="1243"/>
                    <a:pt x="1443" y="816"/>
                    <a:pt x="0" y="1"/>
                  </a:cubicBezTo>
                  <a:close/>
                </a:path>
              </a:pathLst>
            </a:custGeom>
            <a:solidFill>
              <a:srgbClr val="FFC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298;p49">
              <a:extLst>
                <a:ext uri="{FF2B5EF4-FFF2-40B4-BE49-F238E27FC236}">
                  <a16:creationId xmlns:a16="http://schemas.microsoft.com/office/drawing/2014/main" id="{F5F7E4AC-7785-4729-8A13-A800C0805108}"/>
                </a:ext>
              </a:extLst>
            </p:cNvPr>
            <p:cNvSpPr/>
            <p:nvPr/>
          </p:nvSpPr>
          <p:spPr>
            <a:xfrm>
              <a:off x="3915400" y="3902975"/>
              <a:ext cx="26125" cy="111150"/>
            </a:xfrm>
            <a:custGeom>
              <a:avLst/>
              <a:gdLst/>
              <a:ahLst/>
              <a:cxnLst/>
              <a:rect l="l" t="t" r="r" b="b"/>
              <a:pathLst>
                <a:path w="1045" h="4446" extrusionOk="0">
                  <a:moveTo>
                    <a:pt x="1" y="0"/>
                  </a:moveTo>
                  <a:lnTo>
                    <a:pt x="1" y="0"/>
                  </a:lnTo>
                  <a:cubicBezTo>
                    <a:pt x="291" y="1450"/>
                    <a:pt x="426" y="2957"/>
                    <a:pt x="387" y="4445"/>
                  </a:cubicBezTo>
                  <a:lnTo>
                    <a:pt x="1044" y="4059"/>
                  </a:lnTo>
                  <a:cubicBezTo>
                    <a:pt x="870" y="2667"/>
                    <a:pt x="503" y="1295"/>
                    <a:pt x="1" y="0"/>
                  </a:cubicBezTo>
                  <a:close/>
                </a:path>
              </a:pathLst>
            </a:custGeom>
            <a:solidFill>
              <a:srgbClr val="FFC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299;p49">
              <a:extLst>
                <a:ext uri="{FF2B5EF4-FFF2-40B4-BE49-F238E27FC236}">
                  <a16:creationId xmlns:a16="http://schemas.microsoft.com/office/drawing/2014/main" id="{31874B8B-266B-471F-826D-0925B3080F81}"/>
                </a:ext>
              </a:extLst>
            </p:cNvPr>
            <p:cNvSpPr/>
            <p:nvPr/>
          </p:nvSpPr>
          <p:spPr>
            <a:xfrm>
              <a:off x="3712500" y="3998150"/>
              <a:ext cx="65725" cy="84075"/>
            </a:xfrm>
            <a:custGeom>
              <a:avLst/>
              <a:gdLst/>
              <a:ahLst/>
              <a:cxnLst/>
              <a:rect l="l" t="t" r="r" b="b"/>
              <a:pathLst>
                <a:path w="2629" h="3363" extrusionOk="0">
                  <a:moveTo>
                    <a:pt x="0" y="0"/>
                  </a:moveTo>
                  <a:cubicBezTo>
                    <a:pt x="696" y="1199"/>
                    <a:pt x="1488" y="2319"/>
                    <a:pt x="2377" y="3363"/>
                  </a:cubicBezTo>
                  <a:lnTo>
                    <a:pt x="2629" y="2744"/>
                  </a:lnTo>
                  <a:cubicBezTo>
                    <a:pt x="1701" y="1875"/>
                    <a:pt x="831" y="967"/>
                    <a:pt x="0" y="0"/>
                  </a:cubicBezTo>
                  <a:close/>
                </a:path>
              </a:pathLst>
            </a:custGeom>
            <a:solidFill>
              <a:srgbClr val="FFC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300;p49">
              <a:extLst>
                <a:ext uri="{FF2B5EF4-FFF2-40B4-BE49-F238E27FC236}">
                  <a16:creationId xmlns:a16="http://schemas.microsoft.com/office/drawing/2014/main" id="{F00792D9-1578-45C7-8A90-A7E647B0F648}"/>
                </a:ext>
              </a:extLst>
            </p:cNvPr>
            <p:cNvSpPr/>
            <p:nvPr/>
          </p:nvSpPr>
          <p:spPr>
            <a:xfrm>
              <a:off x="4108650" y="3502950"/>
              <a:ext cx="60400" cy="27275"/>
            </a:xfrm>
            <a:custGeom>
              <a:avLst/>
              <a:gdLst/>
              <a:ahLst/>
              <a:cxnLst/>
              <a:rect l="l" t="t" r="r" b="b"/>
              <a:pathLst>
                <a:path w="2416" h="1091" extrusionOk="0">
                  <a:moveTo>
                    <a:pt x="2377" y="1"/>
                  </a:moveTo>
                  <a:cubicBezTo>
                    <a:pt x="2068" y="407"/>
                    <a:pt x="1585" y="600"/>
                    <a:pt x="1121" y="774"/>
                  </a:cubicBezTo>
                  <a:cubicBezTo>
                    <a:pt x="773" y="948"/>
                    <a:pt x="387" y="1025"/>
                    <a:pt x="0" y="1025"/>
                  </a:cubicBezTo>
                  <a:cubicBezTo>
                    <a:pt x="214" y="1069"/>
                    <a:pt x="430" y="1091"/>
                    <a:pt x="643" y="1091"/>
                  </a:cubicBezTo>
                  <a:cubicBezTo>
                    <a:pt x="1278" y="1091"/>
                    <a:pt x="1895" y="899"/>
                    <a:pt x="2416" y="523"/>
                  </a:cubicBezTo>
                  <a:lnTo>
                    <a:pt x="2377" y="1"/>
                  </a:lnTo>
                  <a:close/>
                </a:path>
              </a:pathLst>
            </a:custGeom>
            <a:solidFill>
              <a:srgbClr val="EBB9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301;p49">
              <a:extLst>
                <a:ext uri="{FF2B5EF4-FFF2-40B4-BE49-F238E27FC236}">
                  <a16:creationId xmlns:a16="http://schemas.microsoft.com/office/drawing/2014/main" id="{0714F43D-5335-469F-8B0F-E77C44F2402A}"/>
                </a:ext>
              </a:extLst>
            </p:cNvPr>
            <p:cNvSpPr/>
            <p:nvPr/>
          </p:nvSpPr>
          <p:spPr>
            <a:xfrm>
              <a:off x="4171450" y="3646775"/>
              <a:ext cx="662375" cy="519200"/>
            </a:xfrm>
            <a:custGeom>
              <a:avLst/>
              <a:gdLst/>
              <a:ahLst/>
              <a:cxnLst/>
              <a:rect l="l" t="t" r="r" b="b"/>
              <a:pathLst>
                <a:path w="26495" h="20768" extrusionOk="0">
                  <a:moveTo>
                    <a:pt x="22257" y="0"/>
                  </a:moveTo>
                  <a:cubicBezTo>
                    <a:pt x="21649" y="0"/>
                    <a:pt x="21030" y="81"/>
                    <a:pt x="20446" y="219"/>
                  </a:cubicBezTo>
                  <a:cubicBezTo>
                    <a:pt x="17219" y="973"/>
                    <a:pt x="14378" y="3021"/>
                    <a:pt x="11769" y="5166"/>
                  </a:cubicBezTo>
                  <a:cubicBezTo>
                    <a:pt x="7904" y="8374"/>
                    <a:pt x="4329" y="11910"/>
                    <a:pt x="1102" y="15737"/>
                  </a:cubicBezTo>
                  <a:cubicBezTo>
                    <a:pt x="716" y="16200"/>
                    <a:pt x="406" y="16722"/>
                    <a:pt x="213" y="17321"/>
                  </a:cubicBezTo>
                  <a:cubicBezTo>
                    <a:pt x="1" y="17940"/>
                    <a:pt x="271" y="19080"/>
                    <a:pt x="774" y="19544"/>
                  </a:cubicBezTo>
                  <a:cubicBezTo>
                    <a:pt x="1737" y="20436"/>
                    <a:pt x="3063" y="20768"/>
                    <a:pt x="5619" y="20768"/>
                  </a:cubicBezTo>
                  <a:cubicBezTo>
                    <a:pt x="5831" y="20768"/>
                    <a:pt x="6051" y="20765"/>
                    <a:pt x="6281" y="20761"/>
                  </a:cubicBezTo>
                  <a:cubicBezTo>
                    <a:pt x="9064" y="20703"/>
                    <a:pt x="14687" y="19891"/>
                    <a:pt x="17451" y="19544"/>
                  </a:cubicBezTo>
                  <a:cubicBezTo>
                    <a:pt x="19074" y="19370"/>
                    <a:pt x="20678" y="19080"/>
                    <a:pt x="22243" y="18655"/>
                  </a:cubicBezTo>
                  <a:cubicBezTo>
                    <a:pt x="22411" y="18620"/>
                    <a:pt x="22635" y="18618"/>
                    <a:pt x="22868" y="18618"/>
                  </a:cubicBezTo>
                  <a:cubicBezTo>
                    <a:pt x="22894" y="18618"/>
                    <a:pt x="22920" y="18618"/>
                    <a:pt x="22947" y="18618"/>
                  </a:cubicBezTo>
                  <a:cubicBezTo>
                    <a:pt x="23469" y="18618"/>
                    <a:pt x="24014" y="18610"/>
                    <a:pt x="24079" y="18249"/>
                  </a:cubicBezTo>
                  <a:cubicBezTo>
                    <a:pt x="24137" y="17901"/>
                    <a:pt x="23866" y="14906"/>
                    <a:pt x="23460" y="14828"/>
                  </a:cubicBezTo>
                  <a:cubicBezTo>
                    <a:pt x="23074" y="14751"/>
                    <a:pt x="22301" y="14770"/>
                    <a:pt x="21702" y="14712"/>
                  </a:cubicBezTo>
                  <a:cubicBezTo>
                    <a:pt x="21010" y="14661"/>
                    <a:pt x="20337" y="14640"/>
                    <a:pt x="19677" y="14640"/>
                  </a:cubicBezTo>
                  <a:cubicBezTo>
                    <a:pt x="18121" y="14640"/>
                    <a:pt x="16636" y="14757"/>
                    <a:pt x="15145" y="14864"/>
                  </a:cubicBezTo>
                  <a:lnTo>
                    <a:pt x="15145" y="14864"/>
                  </a:lnTo>
                  <a:cubicBezTo>
                    <a:pt x="16417" y="14184"/>
                    <a:pt x="17663" y="13457"/>
                    <a:pt x="18881" y="12683"/>
                  </a:cubicBezTo>
                  <a:cubicBezTo>
                    <a:pt x="21586" y="10983"/>
                    <a:pt x="24272" y="8915"/>
                    <a:pt x="25586" y="6036"/>
                  </a:cubicBezTo>
                  <a:cubicBezTo>
                    <a:pt x="26262" y="4528"/>
                    <a:pt x="26494" y="2693"/>
                    <a:pt x="25605" y="1417"/>
                  </a:cubicBezTo>
                  <a:cubicBezTo>
                    <a:pt x="24887" y="393"/>
                    <a:pt x="23601" y="0"/>
                    <a:pt x="22257" y="0"/>
                  </a:cubicBezTo>
                  <a:close/>
                </a:path>
              </a:pathLst>
            </a:custGeom>
            <a:solidFill>
              <a:schemeClr val="bg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302;p49">
              <a:extLst>
                <a:ext uri="{FF2B5EF4-FFF2-40B4-BE49-F238E27FC236}">
                  <a16:creationId xmlns:a16="http://schemas.microsoft.com/office/drawing/2014/main" id="{165586A3-3DEF-498E-9184-1CCABD0319EE}"/>
                </a:ext>
              </a:extLst>
            </p:cNvPr>
            <p:cNvSpPr/>
            <p:nvPr/>
          </p:nvSpPr>
          <p:spPr>
            <a:xfrm>
              <a:off x="4681625" y="3988125"/>
              <a:ext cx="230450" cy="191100"/>
            </a:xfrm>
            <a:custGeom>
              <a:avLst/>
              <a:gdLst/>
              <a:ahLst/>
              <a:cxnLst/>
              <a:rect l="l" t="t" r="r" b="b"/>
              <a:pathLst>
                <a:path w="9218" h="7644" extrusionOk="0">
                  <a:moveTo>
                    <a:pt x="7736" y="1"/>
                  </a:moveTo>
                  <a:cubicBezTo>
                    <a:pt x="7669" y="1"/>
                    <a:pt x="7602" y="6"/>
                    <a:pt x="7537" y="15"/>
                  </a:cubicBezTo>
                  <a:lnTo>
                    <a:pt x="657" y="556"/>
                  </a:lnTo>
                  <a:cubicBezTo>
                    <a:pt x="425" y="556"/>
                    <a:pt x="193" y="614"/>
                    <a:pt x="0" y="730"/>
                  </a:cubicBezTo>
                  <a:lnTo>
                    <a:pt x="116" y="1097"/>
                  </a:lnTo>
                  <a:cubicBezTo>
                    <a:pt x="483" y="2257"/>
                    <a:pt x="677" y="3474"/>
                    <a:pt x="715" y="4691"/>
                  </a:cubicBezTo>
                  <a:lnTo>
                    <a:pt x="5778" y="3455"/>
                  </a:lnTo>
                  <a:cubicBezTo>
                    <a:pt x="5894" y="3880"/>
                    <a:pt x="6029" y="4305"/>
                    <a:pt x="6126" y="4711"/>
                  </a:cubicBezTo>
                  <a:cubicBezTo>
                    <a:pt x="5585" y="4749"/>
                    <a:pt x="5063" y="4943"/>
                    <a:pt x="4619" y="5232"/>
                  </a:cubicBezTo>
                  <a:cubicBezTo>
                    <a:pt x="4174" y="5542"/>
                    <a:pt x="3904" y="6160"/>
                    <a:pt x="4136" y="6643"/>
                  </a:cubicBezTo>
                  <a:cubicBezTo>
                    <a:pt x="4329" y="7030"/>
                    <a:pt x="4735" y="7223"/>
                    <a:pt x="5121" y="7358"/>
                  </a:cubicBezTo>
                  <a:cubicBezTo>
                    <a:pt x="5731" y="7545"/>
                    <a:pt x="6357" y="7643"/>
                    <a:pt x="6983" y="7643"/>
                  </a:cubicBezTo>
                  <a:cubicBezTo>
                    <a:pt x="7330" y="7643"/>
                    <a:pt x="7676" y="7613"/>
                    <a:pt x="8020" y="7551"/>
                  </a:cubicBezTo>
                  <a:cubicBezTo>
                    <a:pt x="8310" y="7513"/>
                    <a:pt x="8580" y="7397"/>
                    <a:pt x="8812" y="7223"/>
                  </a:cubicBezTo>
                  <a:cubicBezTo>
                    <a:pt x="9218" y="6875"/>
                    <a:pt x="9218" y="6257"/>
                    <a:pt x="9179" y="5716"/>
                  </a:cubicBezTo>
                  <a:cubicBezTo>
                    <a:pt x="9083" y="4170"/>
                    <a:pt x="8928" y="2604"/>
                    <a:pt x="8735" y="1058"/>
                  </a:cubicBezTo>
                  <a:cubicBezTo>
                    <a:pt x="8696" y="711"/>
                    <a:pt x="8638" y="324"/>
                    <a:pt x="8348" y="150"/>
                  </a:cubicBezTo>
                  <a:cubicBezTo>
                    <a:pt x="8158" y="48"/>
                    <a:pt x="7946" y="1"/>
                    <a:pt x="7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303;p49">
              <a:extLst>
                <a:ext uri="{FF2B5EF4-FFF2-40B4-BE49-F238E27FC236}">
                  <a16:creationId xmlns:a16="http://schemas.microsoft.com/office/drawing/2014/main" id="{6E644DE4-5C1D-462D-B390-F6819800B4D7}"/>
                </a:ext>
              </a:extLst>
            </p:cNvPr>
            <p:cNvSpPr/>
            <p:nvPr/>
          </p:nvSpPr>
          <p:spPr>
            <a:xfrm>
              <a:off x="4264200" y="3672425"/>
              <a:ext cx="634850" cy="530025"/>
            </a:xfrm>
            <a:custGeom>
              <a:avLst/>
              <a:gdLst/>
              <a:ahLst/>
              <a:cxnLst/>
              <a:rect l="l" t="t" r="r" b="b"/>
              <a:pathLst>
                <a:path w="25394" h="21201" extrusionOk="0">
                  <a:moveTo>
                    <a:pt x="21428" y="1"/>
                  </a:moveTo>
                  <a:cubicBezTo>
                    <a:pt x="20680" y="1"/>
                    <a:pt x="19906" y="134"/>
                    <a:pt x="19190" y="353"/>
                  </a:cubicBezTo>
                  <a:cubicBezTo>
                    <a:pt x="16021" y="1299"/>
                    <a:pt x="13315" y="3464"/>
                    <a:pt x="10861" y="5705"/>
                  </a:cubicBezTo>
                  <a:cubicBezTo>
                    <a:pt x="7248" y="9029"/>
                    <a:pt x="3924" y="12662"/>
                    <a:pt x="948" y="16585"/>
                  </a:cubicBezTo>
                  <a:cubicBezTo>
                    <a:pt x="581" y="17049"/>
                    <a:pt x="329" y="17590"/>
                    <a:pt x="175" y="18170"/>
                  </a:cubicBezTo>
                  <a:cubicBezTo>
                    <a:pt x="1" y="18788"/>
                    <a:pt x="349" y="19870"/>
                    <a:pt x="870" y="20276"/>
                  </a:cubicBezTo>
                  <a:cubicBezTo>
                    <a:pt x="1700" y="20934"/>
                    <a:pt x="2730" y="21200"/>
                    <a:pt x="4416" y="21200"/>
                  </a:cubicBezTo>
                  <a:cubicBezTo>
                    <a:pt x="5008" y="21200"/>
                    <a:pt x="5682" y="21167"/>
                    <a:pt x="6455" y="21107"/>
                  </a:cubicBezTo>
                  <a:cubicBezTo>
                    <a:pt x="9238" y="20856"/>
                    <a:pt x="14784" y="19716"/>
                    <a:pt x="17528" y="19194"/>
                  </a:cubicBezTo>
                  <a:cubicBezTo>
                    <a:pt x="20021" y="18730"/>
                    <a:pt x="21393" y="18498"/>
                    <a:pt x="23267" y="17938"/>
                  </a:cubicBezTo>
                  <a:cubicBezTo>
                    <a:pt x="23809" y="17783"/>
                    <a:pt x="24292" y="17822"/>
                    <a:pt x="24350" y="17281"/>
                  </a:cubicBezTo>
                  <a:cubicBezTo>
                    <a:pt x="24388" y="16933"/>
                    <a:pt x="24466" y="15464"/>
                    <a:pt x="24060" y="15406"/>
                  </a:cubicBezTo>
                  <a:cubicBezTo>
                    <a:pt x="23924" y="15393"/>
                    <a:pt x="23751" y="15389"/>
                    <a:pt x="23557" y="15389"/>
                  </a:cubicBezTo>
                  <a:cubicBezTo>
                    <a:pt x="23169" y="15389"/>
                    <a:pt x="22701" y="15406"/>
                    <a:pt x="22301" y="15406"/>
                  </a:cubicBezTo>
                  <a:lnTo>
                    <a:pt x="11057" y="15324"/>
                  </a:lnTo>
                  <a:lnTo>
                    <a:pt x="11057" y="15324"/>
                  </a:lnTo>
                  <a:cubicBezTo>
                    <a:pt x="13630" y="14305"/>
                    <a:pt x="16143" y="13169"/>
                    <a:pt x="18417" y="11561"/>
                  </a:cubicBezTo>
                  <a:cubicBezTo>
                    <a:pt x="21006" y="9744"/>
                    <a:pt x="23596" y="8488"/>
                    <a:pt x="24697" y="5609"/>
                  </a:cubicBezTo>
                  <a:cubicBezTo>
                    <a:pt x="25277" y="4121"/>
                    <a:pt x="25393" y="2324"/>
                    <a:pt x="24408" y="1164"/>
                  </a:cubicBezTo>
                  <a:cubicBezTo>
                    <a:pt x="23700" y="327"/>
                    <a:pt x="22597" y="1"/>
                    <a:pt x="21428" y="1"/>
                  </a:cubicBezTo>
                  <a:close/>
                </a:path>
              </a:pathLst>
            </a:custGeom>
            <a:solidFill>
              <a:schemeClr val="bg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304;p49">
              <a:extLst>
                <a:ext uri="{FF2B5EF4-FFF2-40B4-BE49-F238E27FC236}">
                  <a16:creationId xmlns:a16="http://schemas.microsoft.com/office/drawing/2014/main" id="{3F3814BE-94BC-4E31-829F-FD373FAE5990}"/>
                </a:ext>
              </a:extLst>
            </p:cNvPr>
            <p:cNvSpPr/>
            <p:nvPr/>
          </p:nvSpPr>
          <p:spPr>
            <a:xfrm>
              <a:off x="4751175" y="4033050"/>
              <a:ext cx="230475" cy="191100"/>
            </a:xfrm>
            <a:custGeom>
              <a:avLst/>
              <a:gdLst/>
              <a:ahLst/>
              <a:cxnLst/>
              <a:rect l="l" t="t" r="r" b="b"/>
              <a:pathLst>
                <a:path w="9219" h="7644" extrusionOk="0">
                  <a:moveTo>
                    <a:pt x="7748" y="1"/>
                  </a:moveTo>
                  <a:cubicBezTo>
                    <a:pt x="7678" y="1"/>
                    <a:pt x="7608" y="6"/>
                    <a:pt x="7537" y="15"/>
                  </a:cubicBezTo>
                  <a:lnTo>
                    <a:pt x="677" y="556"/>
                  </a:lnTo>
                  <a:cubicBezTo>
                    <a:pt x="445" y="556"/>
                    <a:pt x="213" y="614"/>
                    <a:pt x="1" y="730"/>
                  </a:cubicBezTo>
                  <a:lnTo>
                    <a:pt x="136" y="1117"/>
                  </a:lnTo>
                  <a:cubicBezTo>
                    <a:pt x="503" y="2276"/>
                    <a:pt x="697" y="3474"/>
                    <a:pt x="716" y="4692"/>
                  </a:cubicBezTo>
                  <a:lnTo>
                    <a:pt x="5779" y="3455"/>
                  </a:lnTo>
                  <a:cubicBezTo>
                    <a:pt x="5914" y="3880"/>
                    <a:pt x="6030" y="4305"/>
                    <a:pt x="6146" y="4711"/>
                  </a:cubicBezTo>
                  <a:cubicBezTo>
                    <a:pt x="5605" y="4808"/>
                    <a:pt x="5045" y="4904"/>
                    <a:pt x="4619" y="5233"/>
                  </a:cubicBezTo>
                  <a:cubicBezTo>
                    <a:pt x="4175" y="5542"/>
                    <a:pt x="3904" y="6160"/>
                    <a:pt x="4136" y="6643"/>
                  </a:cubicBezTo>
                  <a:cubicBezTo>
                    <a:pt x="4330" y="7030"/>
                    <a:pt x="4735" y="7223"/>
                    <a:pt x="5141" y="7358"/>
                  </a:cubicBezTo>
                  <a:cubicBezTo>
                    <a:pt x="5739" y="7545"/>
                    <a:pt x="6360" y="7644"/>
                    <a:pt x="6990" y="7644"/>
                  </a:cubicBezTo>
                  <a:cubicBezTo>
                    <a:pt x="7338" y="7644"/>
                    <a:pt x="7689" y="7613"/>
                    <a:pt x="8040" y="7552"/>
                  </a:cubicBezTo>
                  <a:cubicBezTo>
                    <a:pt x="8310" y="7513"/>
                    <a:pt x="8600" y="7416"/>
                    <a:pt x="8832" y="7223"/>
                  </a:cubicBezTo>
                  <a:cubicBezTo>
                    <a:pt x="9219" y="6875"/>
                    <a:pt x="9219" y="6257"/>
                    <a:pt x="9180" y="5735"/>
                  </a:cubicBezTo>
                  <a:cubicBezTo>
                    <a:pt x="9083" y="4170"/>
                    <a:pt x="8929" y="2605"/>
                    <a:pt x="8755" y="1059"/>
                  </a:cubicBezTo>
                  <a:cubicBezTo>
                    <a:pt x="8697" y="711"/>
                    <a:pt x="8639" y="324"/>
                    <a:pt x="8349" y="150"/>
                  </a:cubicBezTo>
                  <a:cubicBezTo>
                    <a:pt x="8173" y="48"/>
                    <a:pt x="7965" y="1"/>
                    <a:pt x="7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305;p49">
              <a:extLst>
                <a:ext uri="{FF2B5EF4-FFF2-40B4-BE49-F238E27FC236}">
                  <a16:creationId xmlns:a16="http://schemas.microsoft.com/office/drawing/2014/main" id="{C1C56846-8BE4-4043-A361-5F496F211F0E}"/>
                </a:ext>
              </a:extLst>
            </p:cNvPr>
            <p:cNvSpPr/>
            <p:nvPr/>
          </p:nvSpPr>
          <p:spPr>
            <a:xfrm>
              <a:off x="4269525" y="4088500"/>
              <a:ext cx="101475" cy="114025"/>
            </a:xfrm>
            <a:custGeom>
              <a:avLst/>
              <a:gdLst/>
              <a:ahLst/>
              <a:cxnLst/>
              <a:rect l="l" t="t" r="r" b="b"/>
              <a:pathLst>
                <a:path w="4059" h="4561" extrusionOk="0">
                  <a:moveTo>
                    <a:pt x="696" y="0"/>
                  </a:moveTo>
                  <a:cubicBezTo>
                    <a:pt x="445" y="348"/>
                    <a:pt x="232" y="734"/>
                    <a:pt x="78" y="1140"/>
                  </a:cubicBezTo>
                  <a:lnTo>
                    <a:pt x="0" y="2512"/>
                  </a:lnTo>
                  <a:cubicBezTo>
                    <a:pt x="116" y="2937"/>
                    <a:pt x="329" y="3343"/>
                    <a:pt x="657" y="3633"/>
                  </a:cubicBezTo>
                  <a:cubicBezTo>
                    <a:pt x="1469" y="4271"/>
                    <a:pt x="2474" y="4541"/>
                    <a:pt x="4059" y="4561"/>
                  </a:cubicBezTo>
                  <a:cubicBezTo>
                    <a:pt x="4059" y="4309"/>
                    <a:pt x="4039" y="4058"/>
                    <a:pt x="3981" y="3826"/>
                  </a:cubicBezTo>
                  <a:cubicBezTo>
                    <a:pt x="3769" y="2783"/>
                    <a:pt x="3498" y="1701"/>
                    <a:pt x="2744" y="966"/>
                  </a:cubicBezTo>
                  <a:cubicBezTo>
                    <a:pt x="2203" y="445"/>
                    <a:pt x="1450" y="174"/>
                    <a:pt x="6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306;p49">
              <a:extLst>
                <a:ext uri="{FF2B5EF4-FFF2-40B4-BE49-F238E27FC236}">
                  <a16:creationId xmlns:a16="http://schemas.microsoft.com/office/drawing/2014/main" id="{71FA9686-15E2-4A23-9067-B12905266644}"/>
                </a:ext>
              </a:extLst>
            </p:cNvPr>
            <p:cNvSpPr/>
            <p:nvPr/>
          </p:nvSpPr>
          <p:spPr>
            <a:xfrm>
              <a:off x="4147775" y="2968150"/>
              <a:ext cx="486525" cy="336750"/>
            </a:xfrm>
            <a:custGeom>
              <a:avLst/>
              <a:gdLst/>
              <a:ahLst/>
              <a:cxnLst/>
              <a:rect l="l" t="t" r="r" b="b"/>
              <a:pathLst>
                <a:path w="19461" h="13470" extrusionOk="0">
                  <a:moveTo>
                    <a:pt x="310" y="1"/>
                  </a:moveTo>
                  <a:lnTo>
                    <a:pt x="1" y="2088"/>
                  </a:lnTo>
                  <a:cubicBezTo>
                    <a:pt x="5315" y="7402"/>
                    <a:pt x="9856" y="10359"/>
                    <a:pt x="16716" y="13470"/>
                  </a:cubicBezTo>
                  <a:lnTo>
                    <a:pt x="19460" y="7170"/>
                  </a:lnTo>
                  <a:cubicBezTo>
                    <a:pt x="11692" y="6764"/>
                    <a:pt x="6455" y="4755"/>
                    <a:pt x="310" y="1"/>
                  </a:cubicBezTo>
                  <a:close/>
                </a:path>
              </a:pathLst>
            </a:custGeom>
            <a:solidFill>
              <a:srgbClr val="F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307;p49">
              <a:extLst>
                <a:ext uri="{FF2B5EF4-FFF2-40B4-BE49-F238E27FC236}">
                  <a16:creationId xmlns:a16="http://schemas.microsoft.com/office/drawing/2014/main" id="{5C20C442-E117-476C-9566-E96A18CD682F}"/>
                </a:ext>
              </a:extLst>
            </p:cNvPr>
            <p:cNvSpPr/>
            <p:nvPr/>
          </p:nvSpPr>
          <p:spPr>
            <a:xfrm>
              <a:off x="4493675" y="3122450"/>
              <a:ext cx="430000" cy="542850"/>
            </a:xfrm>
            <a:custGeom>
              <a:avLst/>
              <a:gdLst/>
              <a:ahLst/>
              <a:cxnLst/>
              <a:rect l="l" t="t" r="r" b="b"/>
              <a:pathLst>
                <a:path w="17200" h="21714" extrusionOk="0">
                  <a:moveTo>
                    <a:pt x="6173" y="1"/>
                  </a:moveTo>
                  <a:cubicBezTo>
                    <a:pt x="5635" y="1"/>
                    <a:pt x="5151" y="14"/>
                    <a:pt x="4465" y="51"/>
                  </a:cubicBezTo>
                  <a:cubicBezTo>
                    <a:pt x="4098" y="71"/>
                    <a:pt x="4639" y="71"/>
                    <a:pt x="4291" y="148"/>
                  </a:cubicBezTo>
                  <a:cubicBezTo>
                    <a:pt x="2861" y="418"/>
                    <a:pt x="1972" y="2679"/>
                    <a:pt x="1856" y="3104"/>
                  </a:cubicBezTo>
                  <a:cubicBezTo>
                    <a:pt x="1" y="10003"/>
                    <a:pt x="2648" y="13482"/>
                    <a:pt x="4040" y="19492"/>
                  </a:cubicBezTo>
                  <a:lnTo>
                    <a:pt x="15383" y="21714"/>
                  </a:lnTo>
                  <a:cubicBezTo>
                    <a:pt x="12929" y="14873"/>
                    <a:pt x="17200" y="5423"/>
                    <a:pt x="13547" y="2467"/>
                  </a:cubicBezTo>
                  <a:cubicBezTo>
                    <a:pt x="12079" y="1288"/>
                    <a:pt x="10958" y="612"/>
                    <a:pt x="9798" y="341"/>
                  </a:cubicBezTo>
                  <a:cubicBezTo>
                    <a:pt x="8929" y="167"/>
                    <a:pt x="8079" y="51"/>
                    <a:pt x="7209" y="13"/>
                  </a:cubicBezTo>
                  <a:cubicBezTo>
                    <a:pt x="6813" y="5"/>
                    <a:pt x="6484" y="1"/>
                    <a:pt x="6173" y="1"/>
                  </a:cubicBezTo>
                  <a:close/>
                </a:path>
              </a:pathLst>
            </a:custGeom>
            <a:solidFill>
              <a:srgbClr val="F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308;p49">
              <a:extLst>
                <a:ext uri="{FF2B5EF4-FFF2-40B4-BE49-F238E27FC236}">
                  <a16:creationId xmlns:a16="http://schemas.microsoft.com/office/drawing/2014/main" id="{8D4CB9EA-C0D4-4AD2-A9A7-418CBDF23FA7}"/>
                </a:ext>
              </a:extLst>
            </p:cNvPr>
            <p:cNvSpPr/>
            <p:nvPr/>
          </p:nvSpPr>
          <p:spPr>
            <a:xfrm>
              <a:off x="4533850" y="3289500"/>
              <a:ext cx="373400" cy="570975"/>
            </a:xfrm>
            <a:custGeom>
              <a:avLst/>
              <a:gdLst/>
              <a:ahLst/>
              <a:cxnLst/>
              <a:rect l="l" t="t" r="r" b="b"/>
              <a:pathLst>
                <a:path w="14936" h="22839" extrusionOk="0">
                  <a:moveTo>
                    <a:pt x="1145" y="0"/>
                  </a:moveTo>
                  <a:cubicBezTo>
                    <a:pt x="503" y="0"/>
                    <a:pt x="1" y="314"/>
                    <a:pt x="17" y="655"/>
                  </a:cubicBezTo>
                  <a:cubicBezTo>
                    <a:pt x="462" y="8365"/>
                    <a:pt x="1447" y="16752"/>
                    <a:pt x="1447" y="16752"/>
                  </a:cubicBezTo>
                  <a:lnTo>
                    <a:pt x="4655" y="18530"/>
                  </a:lnTo>
                  <a:lnTo>
                    <a:pt x="12791" y="22839"/>
                  </a:lnTo>
                  <a:cubicBezTo>
                    <a:pt x="14936" y="20114"/>
                    <a:pt x="14568" y="18877"/>
                    <a:pt x="14201" y="16249"/>
                  </a:cubicBezTo>
                  <a:cubicBezTo>
                    <a:pt x="13950" y="14665"/>
                    <a:pt x="12887" y="12442"/>
                    <a:pt x="11921" y="11128"/>
                  </a:cubicBezTo>
                  <a:cubicBezTo>
                    <a:pt x="10955" y="9834"/>
                    <a:pt x="9448" y="8887"/>
                    <a:pt x="7824" y="8887"/>
                  </a:cubicBezTo>
                  <a:cubicBezTo>
                    <a:pt x="7578" y="8887"/>
                    <a:pt x="7361" y="8911"/>
                    <a:pt x="7171" y="8911"/>
                  </a:cubicBezTo>
                  <a:cubicBezTo>
                    <a:pt x="6853" y="8911"/>
                    <a:pt x="6607" y="8843"/>
                    <a:pt x="6414" y="8481"/>
                  </a:cubicBezTo>
                  <a:cubicBezTo>
                    <a:pt x="6317" y="8152"/>
                    <a:pt x="6259" y="7824"/>
                    <a:pt x="6278" y="7476"/>
                  </a:cubicBezTo>
                  <a:cubicBezTo>
                    <a:pt x="6298" y="4809"/>
                    <a:pt x="6974" y="2200"/>
                    <a:pt x="6085" y="790"/>
                  </a:cubicBezTo>
                  <a:cubicBezTo>
                    <a:pt x="5919" y="540"/>
                    <a:pt x="5624" y="391"/>
                    <a:pt x="5323" y="391"/>
                  </a:cubicBezTo>
                  <a:cubicBezTo>
                    <a:pt x="5275" y="391"/>
                    <a:pt x="5225" y="395"/>
                    <a:pt x="5177" y="403"/>
                  </a:cubicBezTo>
                  <a:cubicBezTo>
                    <a:pt x="5075" y="419"/>
                    <a:pt x="4945" y="426"/>
                    <a:pt x="4794" y="426"/>
                  </a:cubicBezTo>
                  <a:cubicBezTo>
                    <a:pt x="4000" y="426"/>
                    <a:pt x="2612" y="231"/>
                    <a:pt x="1525" y="36"/>
                  </a:cubicBezTo>
                  <a:cubicBezTo>
                    <a:pt x="1395" y="11"/>
                    <a:pt x="1267" y="0"/>
                    <a:pt x="1145" y="0"/>
                  </a:cubicBezTo>
                  <a:close/>
                </a:path>
              </a:pathLst>
            </a:custGeom>
            <a:solidFill>
              <a:schemeClr val="bg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309;p49">
              <a:extLst>
                <a:ext uri="{FF2B5EF4-FFF2-40B4-BE49-F238E27FC236}">
                  <a16:creationId xmlns:a16="http://schemas.microsoft.com/office/drawing/2014/main" id="{E381A7A9-F293-473E-B2C4-45C847F5C2B7}"/>
                </a:ext>
              </a:extLst>
            </p:cNvPr>
            <p:cNvSpPr/>
            <p:nvPr/>
          </p:nvSpPr>
          <p:spPr>
            <a:xfrm>
              <a:off x="4638175" y="3122862"/>
              <a:ext cx="88900" cy="217300"/>
            </a:xfrm>
            <a:custGeom>
              <a:avLst/>
              <a:gdLst/>
              <a:ahLst/>
              <a:cxnLst/>
              <a:rect l="l" t="t" r="r" b="b"/>
              <a:pathLst>
                <a:path w="3556" h="8692" extrusionOk="0">
                  <a:moveTo>
                    <a:pt x="2338" y="0"/>
                  </a:moveTo>
                  <a:cubicBezTo>
                    <a:pt x="2285" y="0"/>
                    <a:pt x="2232" y="5"/>
                    <a:pt x="2184" y="15"/>
                  </a:cubicBezTo>
                  <a:cubicBezTo>
                    <a:pt x="2087" y="73"/>
                    <a:pt x="2010" y="169"/>
                    <a:pt x="1971" y="266"/>
                  </a:cubicBezTo>
                  <a:cubicBezTo>
                    <a:pt x="696" y="2701"/>
                    <a:pt x="348" y="5039"/>
                    <a:pt x="0" y="8131"/>
                  </a:cubicBezTo>
                  <a:lnTo>
                    <a:pt x="1836" y="8692"/>
                  </a:lnTo>
                  <a:cubicBezTo>
                    <a:pt x="2087" y="5658"/>
                    <a:pt x="2203" y="3029"/>
                    <a:pt x="3517" y="324"/>
                  </a:cubicBezTo>
                  <a:cubicBezTo>
                    <a:pt x="3556" y="227"/>
                    <a:pt x="3420" y="227"/>
                    <a:pt x="3305" y="208"/>
                  </a:cubicBezTo>
                  <a:cubicBezTo>
                    <a:pt x="2995" y="131"/>
                    <a:pt x="2899" y="131"/>
                    <a:pt x="2493" y="15"/>
                  </a:cubicBezTo>
                  <a:cubicBezTo>
                    <a:pt x="2445" y="5"/>
                    <a:pt x="2391" y="0"/>
                    <a:pt x="2338" y="0"/>
                  </a:cubicBezTo>
                  <a:close/>
                </a:path>
              </a:pathLst>
            </a:custGeom>
            <a:solidFill>
              <a:schemeClr val="bg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310;p49">
              <a:extLst>
                <a:ext uri="{FF2B5EF4-FFF2-40B4-BE49-F238E27FC236}">
                  <a16:creationId xmlns:a16="http://schemas.microsoft.com/office/drawing/2014/main" id="{0B19D39C-1382-43B3-9B98-427036961335}"/>
                </a:ext>
              </a:extLst>
            </p:cNvPr>
            <p:cNvSpPr/>
            <p:nvPr/>
          </p:nvSpPr>
          <p:spPr>
            <a:xfrm>
              <a:off x="4530875" y="3122750"/>
              <a:ext cx="82175" cy="214050"/>
            </a:xfrm>
            <a:custGeom>
              <a:avLst/>
              <a:gdLst/>
              <a:ahLst/>
              <a:cxnLst/>
              <a:rect l="l" t="t" r="r" b="b"/>
              <a:pathLst>
                <a:path w="3287" h="8562" extrusionOk="0">
                  <a:moveTo>
                    <a:pt x="3286" y="1"/>
                  </a:moveTo>
                  <a:cubicBezTo>
                    <a:pt x="3054" y="1"/>
                    <a:pt x="2822" y="39"/>
                    <a:pt x="2590" y="97"/>
                  </a:cubicBezTo>
                  <a:cubicBezTo>
                    <a:pt x="2243" y="155"/>
                    <a:pt x="1953" y="387"/>
                    <a:pt x="1837" y="716"/>
                  </a:cubicBezTo>
                  <a:cubicBezTo>
                    <a:pt x="948" y="3247"/>
                    <a:pt x="1" y="5895"/>
                    <a:pt x="1" y="8561"/>
                  </a:cubicBezTo>
                  <a:lnTo>
                    <a:pt x="1991" y="7382"/>
                  </a:lnTo>
                  <a:cubicBezTo>
                    <a:pt x="1508" y="4986"/>
                    <a:pt x="2629" y="2358"/>
                    <a:pt x="3286" y="1"/>
                  </a:cubicBezTo>
                  <a:close/>
                </a:path>
              </a:pathLst>
            </a:custGeom>
            <a:solidFill>
              <a:schemeClr val="bg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311;p49">
              <a:extLst>
                <a:ext uri="{FF2B5EF4-FFF2-40B4-BE49-F238E27FC236}">
                  <a16:creationId xmlns:a16="http://schemas.microsoft.com/office/drawing/2014/main" id="{EE9CF764-CB3D-4D0B-B522-14F4F1082D22}"/>
                </a:ext>
              </a:extLst>
            </p:cNvPr>
            <p:cNvSpPr/>
            <p:nvPr/>
          </p:nvSpPr>
          <p:spPr>
            <a:xfrm>
              <a:off x="4659875" y="3299575"/>
              <a:ext cx="27075" cy="23175"/>
            </a:xfrm>
            <a:custGeom>
              <a:avLst/>
              <a:gdLst/>
              <a:ahLst/>
              <a:cxnLst/>
              <a:rect l="l" t="t" r="r" b="b"/>
              <a:pathLst>
                <a:path w="1083" h="927" extrusionOk="0">
                  <a:moveTo>
                    <a:pt x="619" y="0"/>
                  </a:moveTo>
                  <a:cubicBezTo>
                    <a:pt x="213" y="0"/>
                    <a:pt x="1" y="503"/>
                    <a:pt x="290" y="793"/>
                  </a:cubicBezTo>
                  <a:cubicBezTo>
                    <a:pt x="383" y="885"/>
                    <a:pt x="498" y="927"/>
                    <a:pt x="611" y="927"/>
                  </a:cubicBezTo>
                  <a:cubicBezTo>
                    <a:pt x="850" y="927"/>
                    <a:pt x="1083" y="740"/>
                    <a:pt x="1083" y="464"/>
                  </a:cubicBezTo>
                  <a:cubicBezTo>
                    <a:pt x="1083" y="213"/>
                    <a:pt x="870" y="0"/>
                    <a:pt x="6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312;p49">
              <a:extLst>
                <a:ext uri="{FF2B5EF4-FFF2-40B4-BE49-F238E27FC236}">
                  <a16:creationId xmlns:a16="http://schemas.microsoft.com/office/drawing/2014/main" id="{FC23FE41-A5D2-49C9-AD2D-30A667980997}"/>
                </a:ext>
              </a:extLst>
            </p:cNvPr>
            <p:cNvSpPr/>
            <p:nvPr/>
          </p:nvSpPr>
          <p:spPr>
            <a:xfrm>
              <a:off x="4541525" y="3279275"/>
              <a:ext cx="24650" cy="21075"/>
            </a:xfrm>
            <a:custGeom>
              <a:avLst/>
              <a:gdLst/>
              <a:ahLst/>
              <a:cxnLst/>
              <a:rect l="l" t="t" r="r" b="b"/>
              <a:pathLst>
                <a:path w="986" h="843" extrusionOk="0">
                  <a:moveTo>
                    <a:pt x="560" y="1"/>
                  </a:moveTo>
                  <a:cubicBezTo>
                    <a:pt x="174" y="1"/>
                    <a:pt x="0" y="464"/>
                    <a:pt x="251" y="716"/>
                  </a:cubicBezTo>
                  <a:cubicBezTo>
                    <a:pt x="339" y="803"/>
                    <a:pt x="447" y="842"/>
                    <a:pt x="553" y="842"/>
                  </a:cubicBezTo>
                  <a:cubicBezTo>
                    <a:pt x="774" y="842"/>
                    <a:pt x="986" y="674"/>
                    <a:pt x="986" y="426"/>
                  </a:cubicBezTo>
                  <a:cubicBezTo>
                    <a:pt x="986" y="194"/>
                    <a:pt x="792" y="1"/>
                    <a:pt x="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313;p49">
              <a:extLst>
                <a:ext uri="{FF2B5EF4-FFF2-40B4-BE49-F238E27FC236}">
                  <a16:creationId xmlns:a16="http://schemas.microsoft.com/office/drawing/2014/main" id="{92CE5CBB-2C37-46CD-8E0F-DB9698C3E771}"/>
                </a:ext>
              </a:extLst>
            </p:cNvPr>
            <p:cNvSpPr/>
            <p:nvPr/>
          </p:nvSpPr>
          <p:spPr>
            <a:xfrm>
              <a:off x="4565675" y="3345475"/>
              <a:ext cx="86975" cy="102075"/>
            </a:xfrm>
            <a:custGeom>
              <a:avLst/>
              <a:gdLst/>
              <a:ahLst/>
              <a:cxnLst/>
              <a:rect l="l" t="t" r="r" b="b"/>
              <a:pathLst>
                <a:path w="3479" h="4083" extrusionOk="0">
                  <a:moveTo>
                    <a:pt x="0" y="0"/>
                  </a:moveTo>
                  <a:lnTo>
                    <a:pt x="20" y="3208"/>
                  </a:lnTo>
                  <a:cubicBezTo>
                    <a:pt x="20" y="3401"/>
                    <a:pt x="155" y="3575"/>
                    <a:pt x="348" y="3614"/>
                  </a:cubicBezTo>
                  <a:lnTo>
                    <a:pt x="2996" y="4078"/>
                  </a:lnTo>
                  <a:cubicBezTo>
                    <a:pt x="3017" y="4081"/>
                    <a:pt x="3039" y="4082"/>
                    <a:pt x="3060" y="4082"/>
                  </a:cubicBezTo>
                  <a:cubicBezTo>
                    <a:pt x="3285" y="4082"/>
                    <a:pt x="3479" y="3900"/>
                    <a:pt x="3479" y="3652"/>
                  </a:cubicBezTo>
                  <a:lnTo>
                    <a:pt x="3382" y="522"/>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314;p49">
              <a:extLst>
                <a:ext uri="{FF2B5EF4-FFF2-40B4-BE49-F238E27FC236}">
                  <a16:creationId xmlns:a16="http://schemas.microsoft.com/office/drawing/2014/main" id="{09B6E439-B8B7-4FA2-A2EE-46751E7F1417}"/>
                </a:ext>
              </a:extLst>
            </p:cNvPr>
            <p:cNvSpPr/>
            <p:nvPr/>
          </p:nvSpPr>
          <p:spPr>
            <a:xfrm>
              <a:off x="4512375" y="3772525"/>
              <a:ext cx="150425" cy="127825"/>
            </a:xfrm>
            <a:custGeom>
              <a:avLst/>
              <a:gdLst/>
              <a:ahLst/>
              <a:cxnLst/>
              <a:rect l="l" t="t" r="r" b="b"/>
              <a:pathLst>
                <a:path w="6017" h="5113" extrusionOk="0">
                  <a:moveTo>
                    <a:pt x="4529" y="1"/>
                  </a:moveTo>
                  <a:cubicBezTo>
                    <a:pt x="4181" y="329"/>
                    <a:pt x="3736" y="561"/>
                    <a:pt x="3272" y="677"/>
                  </a:cubicBezTo>
                  <a:cubicBezTo>
                    <a:pt x="3118" y="716"/>
                    <a:pt x="2963" y="774"/>
                    <a:pt x="2809" y="832"/>
                  </a:cubicBezTo>
                  <a:lnTo>
                    <a:pt x="2751" y="851"/>
                  </a:lnTo>
                  <a:cubicBezTo>
                    <a:pt x="2132" y="1064"/>
                    <a:pt x="1514" y="1354"/>
                    <a:pt x="934" y="1585"/>
                  </a:cubicBezTo>
                  <a:cubicBezTo>
                    <a:pt x="683" y="1682"/>
                    <a:pt x="451" y="1856"/>
                    <a:pt x="296" y="2088"/>
                  </a:cubicBezTo>
                  <a:cubicBezTo>
                    <a:pt x="205" y="2225"/>
                    <a:pt x="444" y="2267"/>
                    <a:pt x="715" y="2267"/>
                  </a:cubicBezTo>
                  <a:cubicBezTo>
                    <a:pt x="902" y="2267"/>
                    <a:pt x="1105" y="2247"/>
                    <a:pt x="1224" y="2223"/>
                  </a:cubicBezTo>
                  <a:lnTo>
                    <a:pt x="1514" y="2165"/>
                  </a:lnTo>
                  <a:lnTo>
                    <a:pt x="1224" y="2494"/>
                  </a:lnTo>
                  <a:cubicBezTo>
                    <a:pt x="683" y="3112"/>
                    <a:pt x="142" y="3885"/>
                    <a:pt x="26" y="4272"/>
                  </a:cubicBezTo>
                  <a:cubicBezTo>
                    <a:pt x="0" y="4375"/>
                    <a:pt x="60" y="4426"/>
                    <a:pt x="143" y="4426"/>
                  </a:cubicBezTo>
                  <a:cubicBezTo>
                    <a:pt x="185" y="4426"/>
                    <a:pt x="232" y="4413"/>
                    <a:pt x="277" y="4388"/>
                  </a:cubicBezTo>
                  <a:lnTo>
                    <a:pt x="1881" y="2900"/>
                  </a:lnTo>
                  <a:cubicBezTo>
                    <a:pt x="1887" y="2894"/>
                    <a:pt x="1894" y="2892"/>
                    <a:pt x="1902" y="2892"/>
                  </a:cubicBezTo>
                  <a:cubicBezTo>
                    <a:pt x="1920" y="2892"/>
                    <a:pt x="1939" y="2905"/>
                    <a:pt x="1939" y="2919"/>
                  </a:cubicBezTo>
                  <a:lnTo>
                    <a:pt x="1011" y="4252"/>
                  </a:lnTo>
                  <a:cubicBezTo>
                    <a:pt x="896" y="4407"/>
                    <a:pt x="799" y="4600"/>
                    <a:pt x="741" y="4793"/>
                  </a:cubicBezTo>
                  <a:cubicBezTo>
                    <a:pt x="741" y="4845"/>
                    <a:pt x="803" y="4912"/>
                    <a:pt x="871" y="4912"/>
                  </a:cubicBezTo>
                  <a:cubicBezTo>
                    <a:pt x="879" y="4912"/>
                    <a:pt x="887" y="4911"/>
                    <a:pt x="896" y="4909"/>
                  </a:cubicBezTo>
                  <a:cubicBezTo>
                    <a:pt x="1069" y="4851"/>
                    <a:pt x="1224" y="4735"/>
                    <a:pt x="1340" y="4600"/>
                  </a:cubicBezTo>
                  <a:cubicBezTo>
                    <a:pt x="2080" y="3860"/>
                    <a:pt x="2597" y="3343"/>
                    <a:pt x="2670" y="3343"/>
                  </a:cubicBezTo>
                  <a:cubicBezTo>
                    <a:pt x="2671" y="3343"/>
                    <a:pt x="2672" y="3344"/>
                    <a:pt x="2673" y="3344"/>
                  </a:cubicBezTo>
                  <a:cubicBezTo>
                    <a:pt x="2712" y="3363"/>
                    <a:pt x="2132" y="4136"/>
                    <a:pt x="1765" y="4619"/>
                  </a:cubicBezTo>
                  <a:cubicBezTo>
                    <a:pt x="1669" y="4716"/>
                    <a:pt x="1630" y="4851"/>
                    <a:pt x="1630" y="4987"/>
                  </a:cubicBezTo>
                  <a:cubicBezTo>
                    <a:pt x="1655" y="5062"/>
                    <a:pt x="1721" y="5113"/>
                    <a:pt x="1790" y="5113"/>
                  </a:cubicBezTo>
                  <a:cubicBezTo>
                    <a:pt x="1828" y="5113"/>
                    <a:pt x="1866" y="5098"/>
                    <a:pt x="1900" y="5064"/>
                  </a:cubicBezTo>
                  <a:cubicBezTo>
                    <a:pt x="2441" y="4716"/>
                    <a:pt x="2905" y="4272"/>
                    <a:pt x="3272" y="3750"/>
                  </a:cubicBezTo>
                  <a:cubicBezTo>
                    <a:pt x="3278" y="3744"/>
                    <a:pt x="3285" y="3742"/>
                    <a:pt x="3292" y="3742"/>
                  </a:cubicBezTo>
                  <a:cubicBezTo>
                    <a:pt x="3309" y="3742"/>
                    <a:pt x="3325" y="3755"/>
                    <a:pt x="3311" y="3769"/>
                  </a:cubicBezTo>
                  <a:cubicBezTo>
                    <a:pt x="3311" y="3788"/>
                    <a:pt x="2441" y="4871"/>
                    <a:pt x="2693" y="4987"/>
                  </a:cubicBezTo>
                  <a:cubicBezTo>
                    <a:pt x="2725" y="5002"/>
                    <a:pt x="2757" y="5009"/>
                    <a:pt x="2791" y="5009"/>
                  </a:cubicBezTo>
                  <a:cubicBezTo>
                    <a:pt x="2960" y="5009"/>
                    <a:pt x="3140" y="4829"/>
                    <a:pt x="3253" y="4716"/>
                  </a:cubicBezTo>
                  <a:cubicBezTo>
                    <a:pt x="4045" y="3924"/>
                    <a:pt x="5012" y="2687"/>
                    <a:pt x="5398" y="1701"/>
                  </a:cubicBezTo>
                  <a:cubicBezTo>
                    <a:pt x="5514" y="1334"/>
                    <a:pt x="5727" y="1025"/>
                    <a:pt x="6016" y="774"/>
                  </a:cubicBezTo>
                  <a:lnTo>
                    <a:pt x="4529" y="1"/>
                  </a:lnTo>
                  <a:close/>
                </a:path>
              </a:pathLst>
            </a:custGeom>
            <a:solidFill>
              <a:srgbClr val="F7B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315;p49">
              <a:extLst>
                <a:ext uri="{FF2B5EF4-FFF2-40B4-BE49-F238E27FC236}">
                  <a16:creationId xmlns:a16="http://schemas.microsoft.com/office/drawing/2014/main" id="{3B692B6D-90FA-47E1-9119-C5D545EBAC6F}"/>
                </a:ext>
              </a:extLst>
            </p:cNvPr>
            <p:cNvSpPr/>
            <p:nvPr/>
          </p:nvSpPr>
          <p:spPr>
            <a:xfrm>
              <a:off x="4609625" y="3148850"/>
              <a:ext cx="267200" cy="662850"/>
            </a:xfrm>
            <a:custGeom>
              <a:avLst/>
              <a:gdLst/>
              <a:ahLst/>
              <a:cxnLst/>
              <a:rect l="l" t="t" r="r" b="b"/>
              <a:pathLst>
                <a:path w="10688" h="26514" extrusionOk="0">
                  <a:moveTo>
                    <a:pt x="7441" y="0"/>
                  </a:moveTo>
                  <a:cubicBezTo>
                    <a:pt x="6610" y="0"/>
                    <a:pt x="5895" y="734"/>
                    <a:pt x="5586" y="1546"/>
                  </a:cubicBezTo>
                  <a:cubicBezTo>
                    <a:pt x="5257" y="2377"/>
                    <a:pt x="5257" y="3285"/>
                    <a:pt x="5218" y="4193"/>
                  </a:cubicBezTo>
                  <a:cubicBezTo>
                    <a:pt x="4967" y="12174"/>
                    <a:pt x="3730" y="18107"/>
                    <a:pt x="1" y="25045"/>
                  </a:cubicBezTo>
                  <a:lnTo>
                    <a:pt x="1895" y="26513"/>
                  </a:lnTo>
                  <a:cubicBezTo>
                    <a:pt x="5933" y="21238"/>
                    <a:pt x="8697" y="15131"/>
                    <a:pt x="9972" y="8619"/>
                  </a:cubicBezTo>
                  <a:cubicBezTo>
                    <a:pt x="10475" y="6126"/>
                    <a:pt x="10687" y="3305"/>
                    <a:pt x="9296" y="1218"/>
                  </a:cubicBezTo>
                  <a:cubicBezTo>
                    <a:pt x="8851" y="560"/>
                    <a:pt x="8194" y="0"/>
                    <a:pt x="7441" y="0"/>
                  </a:cubicBezTo>
                  <a:close/>
                </a:path>
              </a:pathLst>
            </a:custGeom>
            <a:solidFill>
              <a:srgbClr val="F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316;p49">
              <a:extLst>
                <a:ext uri="{FF2B5EF4-FFF2-40B4-BE49-F238E27FC236}">
                  <a16:creationId xmlns:a16="http://schemas.microsoft.com/office/drawing/2014/main" id="{BD211B1B-0F70-4A05-91D5-AA7A4B80218C}"/>
                </a:ext>
              </a:extLst>
            </p:cNvPr>
            <p:cNvSpPr/>
            <p:nvPr/>
          </p:nvSpPr>
          <p:spPr>
            <a:xfrm>
              <a:off x="4498525" y="2774250"/>
              <a:ext cx="366700" cy="231200"/>
            </a:xfrm>
            <a:custGeom>
              <a:avLst/>
              <a:gdLst/>
              <a:ahLst/>
              <a:cxnLst/>
              <a:rect l="l" t="t" r="r" b="b"/>
              <a:pathLst>
                <a:path w="14668" h="9248" extrusionOk="0">
                  <a:moveTo>
                    <a:pt x="672" y="1"/>
                  </a:moveTo>
                  <a:cubicBezTo>
                    <a:pt x="508" y="1"/>
                    <a:pt x="398" y="41"/>
                    <a:pt x="348" y="124"/>
                  </a:cubicBezTo>
                  <a:cubicBezTo>
                    <a:pt x="0" y="703"/>
                    <a:pt x="2764" y="3177"/>
                    <a:pt x="6513" y="5650"/>
                  </a:cubicBezTo>
                  <a:cubicBezTo>
                    <a:pt x="9758" y="7764"/>
                    <a:pt x="12961" y="9248"/>
                    <a:pt x="14009" y="9248"/>
                  </a:cubicBezTo>
                  <a:cubicBezTo>
                    <a:pt x="14178" y="9248"/>
                    <a:pt x="14291" y="9209"/>
                    <a:pt x="14339" y="9129"/>
                  </a:cubicBezTo>
                  <a:cubicBezTo>
                    <a:pt x="14667" y="8549"/>
                    <a:pt x="11518" y="5998"/>
                    <a:pt x="7769" y="3544"/>
                  </a:cubicBezTo>
                  <a:cubicBezTo>
                    <a:pt x="4540" y="1425"/>
                    <a:pt x="1652" y="1"/>
                    <a:pt x="6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17;p49">
              <a:extLst>
                <a:ext uri="{FF2B5EF4-FFF2-40B4-BE49-F238E27FC236}">
                  <a16:creationId xmlns:a16="http://schemas.microsoft.com/office/drawing/2014/main" id="{8B2CB62F-D46D-41AA-ABDF-F92B14632931}"/>
                </a:ext>
              </a:extLst>
            </p:cNvPr>
            <p:cNvSpPr/>
            <p:nvPr/>
          </p:nvSpPr>
          <p:spPr>
            <a:xfrm>
              <a:off x="4491750" y="2807150"/>
              <a:ext cx="305350" cy="251850"/>
            </a:xfrm>
            <a:custGeom>
              <a:avLst/>
              <a:gdLst/>
              <a:ahLst/>
              <a:cxnLst/>
              <a:rect l="l" t="t" r="r" b="b"/>
              <a:pathLst>
                <a:path w="12214" h="10074" extrusionOk="0">
                  <a:moveTo>
                    <a:pt x="5535" y="0"/>
                  </a:moveTo>
                  <a:cubicBezTo>
                    <a:pt x="4073" y="0"/>
                    <a:pt x="2622" y="424"/>
                    <a:pt x="1172" y="424"/>
                  </a:cubicBezTo>
                  <a:cubicBezTo>
                    <a:pt x="782" y="424"/>
                    <a:pt x="391" y="393"/>
                    <a:pt x="1" y="315"/>
                  </a:cubicBezTo>
                  <a:lnTo>
                    <a:pt x="1" y="315"/>
                  </a:lnTo>
                  <a:cubicBezTo>
                    <a:pt x="20" y="1610"/>
                    <a:pt x="696" y="2808"/>
                    <a:pt x="1798" y="3503"/>
                  </a:cubicBezTo>
                  <a:lnTo>
                    <a:pt x="8040" y="10074"/>
                  </a:lnTo>
                  <a:cubicBezTo>
                    <a:pt x="11402" y="9726"/>
                    <a:pt x="12214" y="7059"/>
                    <a:pt x="12078" y="5378"/>
                  </a:cubicBezTo>
                  <a:cubicBezTo>
                    <a:pt x="11962" y="3677"/>
                    <a:pt x="10900" y="2170"/>
                    <a:pt x="9528" y="1242"/>
                  </a:cubicBezTo>
                  <a:cubicBezTo>
                    <a:pt x="8445" y="489"/>
                    <a:pt x="7151" y="44"/>
                    <a:pt x="5817" y="6"/>
                  </a:cubicBezTo>
                  <a:cubicBezTo>
                    <a:pt x="5723" y="2"/>
                    <a:pt x="5629" y="0"/>
                    <a:pt x="5535"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8;p49">
              <a:extLst>
                <a:ext uri="{FF2B5EF4-FFF2-40B4-BE49-F238E27FC236}">
                  <a16:creationId xmlns:a16="http://schemas.microsoft.com/office/drawing/2014/main" id="{475E79D8-94A0-4F87-B6B7-982942058C2F}"/>
                </a:ext>
              </a:extLst>
            </p:cNvPr>
            <p:cNvSpPr/>
            <p:nvPr/>
          </p:nvSpPr>
          <p:spPr>
            <a:xfrm>
              <a:off x="4601525" y="3008925"/>
              <a:ext cx="106200" cy="159800"/>
            </a:xfrm>
            <a:custGeom>
              <a:avLst/>
              <a:gdLst/>
              <a:ahLst/>
              <a:cxnLst/>
              <a:rect l="l" t="t" r="r" b="b"/>
              <a:pathLst>
                <a:path w="4248" h="6392" extrusionOk="0">
                  <a:moveTo>
                    <a:pt x="3270" y="1"/>
                  </a:moveTo>
                  <a:cubicBezTo>
                    <a:pt x="2849" y="1"/>
                    <a:pt x="2480" y="277"/>
                    <a:pt x="2064" y="399"/>
                  </a:cubicBezTo>
                  <a:cubicBezTo>
                    <a:pt x="1523" y="573"/>
                    <a:pt x="924" y="495"/>
                    <a:pt x="383" y="650"/>
                  </a:cubicBezTo>
                  <a:cubicBezTo>
                    <a:pt x="305" y="669"/>
                    <a:pt x="248" y="708"/>
                    <a:pt x="209" y="785"/>
                  </a:cubicBezTo>
                  <a:cubicBezTo>
                    <a:pt x="209" y="824"/>
                    <a:pt x="190" y="882"/>
                    <a:pt x="209" y="921"/>
                  </a:cubicBezTo>
                  <a:cubicBezTo>
                    <a:pt x="248" y="1829"/>
                    <a:pt x="74" y="4244"/>
                    <a:pt x="35" y="5365"/>
                  </a:cubicBezTo>
                  <a:cubicBezTo>
                    <a:pt x="0" y="5917"/>
                    <a:pt x="919" y="6392"/>
                    <a:pt x="2010" y="6392"/>
                  </a:cubicBezTo>
                  <a:cubicBezTo>
                    <a:pt x="2142" y="6392"/>
                    <a:pt x="2276" y="6385"/>
                    <a:pt x="2412" y="6370"/>
                  </a:cubicBezTo>
                  <a:cubicBezTo>
                    <a:pt x="3919" y="6177"/>
                    <a:pt x="4248" y="5153"/>
                    <a:pt x="4190" y="4708"/>
                  </a:cubicBezTo>
                  <a:cubicBezTo>
                    <a:pt x="4054" y="3587"/>
                    <a:pt x="3842" y="1945"/>
                    <a:pt x="3745" y="1191"/>
                  </a:cubicBezTo>
                  <a:cubicBezTo>
                    <a:pt x="3707" y="882"/>
                    <a:pt x="3668" y="573"/>
                    <a:pt x="3629" y="264"/>
                  </a:cubicBezTo>
                  <a:cubicBezTo>
                    <a:pt x="3610" y="206"/>
                    <a:pt x="3591" y="128"/>
                    <a:pt x="3552" y="70"/>
                  </a:cubicBezTo>
                  <a:cubicBezTo>
                    <a:pt x="3513" y="32"/>
                    <a:pt x="3455" y="12"/>
                    <a:pt x="3417" y="12"/>
                  </a:cubicBezTo>
                  <a:cubicBezTo>
                    <a:pt x="3367" y="4"/>
                    <a:pt x="3318" y="1"/>
                    <a:pt x="3270" y="1"/>
                  </a:cubicBezTo>
                  <a:close/>
                </a:path>
              </a:pathLst>
            </a:custGeom>
            <a:solidFill>
              <a:srgbClr val="FFD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19;p49">
              <a:extLst>
                <a:ext uri="{FF2B5EF4-FFF2-40B4-BE49-F238E27FC236}">
                  <a16:creationId xmlns:a16="http://schemas.microsoft.com/office/drawing/2014/main" id="{FECEC877-DB2F-4D95-AF98-711B6BF9EEE9}"/>
                </a:ext>
              </a:extLst>
            </p:cNvPr>
            <p:cNvSpPr/>
            <p:nvPr/>
          </p:nvSpPr>
          <p:spPr>
            <a:xfrm>
              <a:off x="4606250" y="3008925"/>
              <a:ext cx="90850" cy="72300"/>
            </a:xfrm>
            <a:custGeom>
              <a:avLst/>
              <a:gdLst/>
              <a:ahLst/>
              <a:cxnLst/>
              <a:rect l="l" t="t" r="r" b="b"/>
              <a:pathLst>
                <a:path w="3634" h="2892" extrusionOk="0">
                  <a:moveTo>
                    <a:pt x="3080" y="1"/>
                  </a:moveTo>
                  <a:cubicBezTo>
                    <a:pt x="2657" y="1"/>
                    <a:pt x="2274" y="277"/>
                    <a:pt x="1875" y="399"/>
                  </a:cubicBezTo>
                  <a:cubicBezTo>
                    <a:pt x="1334" y="573"/>
                    <a:pt x="735" y="495"/>
                    <a:pt x="194" y="650"/>
                  </a:cubicBezTo>
                  <a:cubicBezTo>
                    <a:pt x="116" y="669"/>
                    <a:pt x="59" y="708"/>
                    <a:pt x="20" y="785"/>
                  </a:cubicBezTo>
                  <a:cubicBezTo>
                    <a:pt x="20" y="824"/>
                    <a:pt x="1" y="882"/>
                    <a:pt x="20" y="921"/>
                  </a:cubicBezTo>
                  <a:cubicBezTo>
                    <a:pt x="39" y="1423"/>
                    <a:pt x="59" y="1925"/>
                    <a:pt x="97" y="2428"/>
                  </a:cubicBezTo>
                  <a:cubicBezTo>
                    <a:pt x="580" y="2737"/>
                    <a:pt x="1160" y="2892"/>
                    <a:pt x="1740" y="2892"/>
                  </a:cubicBezTo>
                  <a:cubicBezTo>
                    <a:pt x="2551" y="2853"/>
                    <a:pt x="3266" y="2370"/>
                    <a:pt x="3634" y="1636"/>
                  </a:cubicBezTo>
                  <a:lnTo>
                    <a:pt x="3576" y="1191"/>
                  </a:lnTo>
                  <a:cubicBezTo>
                    <a:pt x="3537" y="882"/>
                    <a:pt x="3479" y="573"/>
                    <a:pt x="3440" y="264"/>
                  </a:cubicBezTo>
                  <a:cubicBezTo>
                    <a:pt x="3421" y="206"/>
                    <a:pt x="3402" y="128"/>
                    <a:pt x="3363" y="70"/>
                  </a:cubicBezTo>
                  <a:cubicBezTo>
                    <a:pt x="3324" y="32"/>
                    <a:pt x="3266" y="12"/>
                    <a:pt x="3228" y="12"/>
                  </a:cubicBezTo>
                  <a:cubicBezTo>
                    <a:pt x="3178" y="4"/>
                    <a:pt x="3129" y="1"/>
                    <a:pt x="3080" y="1"/>
                  </a:cubicBezTo>
                  <a:close/>
                </a:path>
              </a:pathLst>
            </a:custGeom>
            <a:solidFill>
              <a:srgbClr val="FFC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20;p49">
              <a:extLst>
                <a:ext uri="{FF2B5EF4-FFF2-40B4-BE49-F238E27FC236}">
                  <a16:creationId xmlns:a16="http://schemas.microsoft.com/office/drawing/2014/main" id="{C0E29D61-658E-4A1A-930D-D5723AE5B67A}"/>
                </a:ext>
              </a:extLst>
            </p:cNvPr>
            <p:cNvSpPr/>
            <p:nvPr/>
          </p:nvSpPr>
          <p:spPr>
            <a:xfrm>
              <a:off x="4532825" y="2839650"/>
              <a:ext cx="213075" cy="222925"/>
            </a:xfrm>
            <a:custGeom>
              <a:avLst/>
              <a:gdLst/>
              <a:ahLst/>
              <a:cxnLst/>
              <a:rect l="l" t="t" r="r" b="b"/>
              <a:pathLst>
                <a:path w="8523" h="8917" extrusionOk="0">
                  <a:moveTo>
                    <a:pt x="3672" y="0"/>
                  </a:moveTo>
                  <a:cubicBezTo>
                    <a:pt x="2686" y="0"/>
                    <a:pt x="1739" y="426"/>
                    <a:pt x="1102" y="1179"/>
                  </a:cubicBezTo>
                  <a:cubicBezTo>
                    <a:pt x="561" y="1856"/>
                    <a:pt x="348" y="2687"/>
                    <a:pt x="232" y="3479"/>
                  </a:cubicBezTo>
                  <a:cubicBezTo>
                    <a:pt x="39" y="4658"/>
                    <a:pt x="0" y="5875"/>
                    <a:pt x="136" y="7054"/>
                  </a:cubicBezTo>
                  <a:cubicBezTo>
                    <a:pt x="213" y="7750"/>
                    <a:pt x="483" y="8580"/>
                    <a:pt x="1353" y="8812"/>
                  </a:cubicBezTo>
                  <a:cubicBezTo>
                    <a:pt x="1642" y="8878"/>
                    <a:pt x="1940" y="8917"/>
                    <a:pt x="2234" y="8917"/>
                  </a:cubicBezTo>
                  <a:cubicBezTo>
                    <a:pt x="2373" y="8917"/>
                    <a:pt x="2511" y="8908"/>
                    <a:pt x="2648" y="8890"/>
                  </a:cubicBezTo>
                  <a:cubicBezTo>
                    <a:pt x="4657" y="8619"/>
                    <a:pt x="6551" y="8600"/>
                    <a:pt x="7653" y="6320"/>
                  </a:cubicBezTo>
                  <a:lnTo>
                    <a:pt x="7769" y="6030"/>
                  </a:lnTo>
                  <a:cubicBezTo>
                    <a:pt x="8522" y="4696"/>
                    <a:pt x="8116" y="2996"/>
                    <a:pt x="6996" y="1682"/>
                  </a:cubicBezTo>
                  <a:cubicBezTo>
                    <a:pt x="6242" y="793"/>
                    <a:pt x="5005" y="0"/>
                    <a:pt x="3672" y="0"/>
                  </a:cubicBezTo>
                  <a:close/>
                </a:path>
              </a:pathLst>
            </a:custGeom>
            <a:solidFill>
              <a:srgbClr val="FFD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21;p49">
              <a:extLst>
                <a:ext uri="{FF2B5EF4-FFF2-40B4-BE49-F238E27FC236}">
                  <a16:creationId xmlns:a16="http://schemas.microsoft.com/office/drawing/2014/main" id="{DEFC232F-40C9-41BD-AD59-54D76E4DC980}"/>
                </a:ext>
              </a:extLst>
            </p:cNvPr>
            <p:cNvSpPr/>
            <p:nvPr/>
          </p:nvSpPr>
          <p:spPr>
            <a:xfrm>
              <a:off x="4511550" y="2925650"/>
              <a:ext cx="27100" cy="59950"/>
            </a:xfrm>
            <a:custGeom>
              <a:avLst/>
              <a:gdLst/>
              <a:ahLst/>
              <a:cxnLst/>
              <a:rect l="l" t="t" r="r" b="b"/>
              <a:pathLst>
                <a:path w="1084" h="2398" extrusionOk="0">
                  <a:moveTo>
                    <a:pt x="1083" y="0"/>
                  </a:moveTo>
                  <a:lnTo>
                    <a:pt x="1083" y="0"/>
                  </a:lnTo>
                  <a:cubicBezTo>
                    <a:pt x="1044" y="367"/>
                    <a:pt x="948" y="715"/>
                    <a:pt x="813" y="1044"/>
                  </a:cubicBezTo>
                  <a:cubicBezTo>
                    <a:pt x="716" y="1256"/>
                    <a:pt x="561" y="1450"/>
                    <a:pt x="329" y="1565"/>
                  </a:cubicBezTo>
                  <a:cubicBezTo>
                    <a:pt x="98" y="1643"/>
                    <a:pt x="1" y="1952"/>
                    <a:pt x="156" y="2145"/>
                  </a:cubicBezTo>
                  <a:cubicBezTo>
                    <a:pt x="252" y="2261"/>
                    <a:pt x="368" y="2338"/>
                    <a:pt x="503" y="2358"/>
                  </a:cubicBezTo>
                  <a:cubicBezTo>
                    <a:pt x="572" y="2385"/>
                    <a:pt x="643" y="2398"/>
                    <a:pt x="713" y="2398"/>
                  </a:cubicBezTo>
                  <a:cubicBezTo>
                    <a:pt x="840" y="2398"/>
                    <a:pt x="964" y="2355"/>
                    <a:pt x="1064" y="2280"/>
                  </a:cubicBezTo>
                  <a:lnTo>
                    <a:pt x="1083" y="0"/>
                  </a:lnTo>
                  <a:close/>
                </a:path>
              </a:pathLst>
            </a:custGeom>
            <a:solidFill>
              <a:srgbClr val="FFC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22;p49">
              <a:extLst>
                <a:ext uri="{FF2B5EF4-FFF2-40B4-BE49-F238E27FC236}">
                  <a16:creationId xmlns:a16="http://schemas.microsoft.com/office/drawing/2014/main" id="{529C132E-150C-4113-B683-842FD327AC2D}"/>
                </a:ext>
              </a:extLst>
            </p:cNvPr>
            <p:cNvSpPr/>
            <p:nvPr/>
          </p:nvSpPr>
          <p:spPr>
            <a:xfrm>
              <a:off x="4594175" y="2826525"/>
              <a:ext cx="184100" cy="132950"/>
            </a:xfrm>
            <a:custGeom>
              <a:avLst/>
              <a:gdLst/>
              <a:ahLst/>
              <a:cxnLst/>
              <a:rect l="l" t="t" r="r" b="b"/>
              <a:pathLst>
                <a:path w="7364" h="5318" extrusionOk="0">
                  <a:moveTo>
                    <a:pt x="1109" y="0"/>
                  </a:moveTo>
                  <a:cubicBezTo>
                    <a:pt x="777" y="0"/>
                    <a:pt x="469" y="60"/>
                    <a:pt x="290" y="216"/>
                  </a:cubicBezTo>
                  <a:cubicBezTo>
                    <a:pt x="0" y="506"/>
                    <a:pt x="136" y="931"/>
                    <a:pt x="387" y="1279"/>
                  </a:cubicBezTo>
                  <a:cubicBezTo>
                    <a:pt x="812" y="1897"/>
                    <a:pt x="1508" y="2419"/>
                    <a:pt x="2223" y="2902"/>
                  </a:cubicBezTo>
                  <a:cubicBezTo>
                    <a:pt x="3769" y="4004"/>
                    <a:pt x="5508" y="4815"/>
                    <a:pt x="7363" y="5318"/>
                  </a:cubicBezTo>
                  <a:lnTo>
                    <a:pt x="7054" y="4197"/>
                  </a:lnTo>
                  <a:cubicBezTo>
                    <a:pt x="7073" y="3617"/>
                    <a:pt x="6648" y="3057"/>
                    <a:pt x="6223" y="2555"/>
                  </a:cubicBezTo>
                  <a:cubicBezTo>
                    <a:pt x="5798" y="2013"/>
                    <a:pt x="5315" y="1550"/>
                    <a:pt x="4774" y="1144"/>
                  </a:cubicBezTo>
                  <a:cubicBezTo>
                    <a:pt x="4213" y="815"/>
                    <a:pt x="3614" y="545"/>
                    <a:pt x="2996" y="371"/>
                  </a:cubicBezTo>
                  <a:cubicBezTo>
                    <a:pt x="2609" y="255"/>
                    <a:pt x="2223" y="158"/>
                    <a:pt x="1836" y="81"/>
                  </a:cubicBezTo>
                  <a:cubicBezTo>
                    <a:pt x="1608" y="32"/>
                    <a:pt x="1352" y="0"/>
                    <a:pt x="1109"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23;p49">
              <a:extLst>
                <a:ext uri="{FF2B5EF4-FFF2-40B4-BE49-F238E27FC236}">
                  <a16:creationId xmlns:a16="http://schemas.microsoft.com/office/drawing/2014/main" id="{BB10C1DB-F09A-4249-BCE7-01043DAFF9CA}"/>
                </a:ext>
              </a:extLst>
            </p:cNvPr>
            <p:cNvSpPr/>
            <p:nvPr/>
          </p:nvSpPr>
          <p:spPr>
            <a:xfrm>
              <a:off x="4552625" y="2891800"/>
              <a:ext cx="47850" cy="10200"/>
            </a:xfrm>
            <a:custGeom>
              <a:avLst/>
              <a:gdLst/>
              <a:ahLst/>
              <a:cxnLst/>
              <a:rect l="l" t="t" r="r" b="b"/>
              <a:pathLst>
                <a:path w="1914" h="408" extrusionOk="0">
                  <a:moveTo>
                    <a:pt x="791" y="1"/>
                  </a:moveTo>
                  <a:cubicBezTo>
                    <a:pt x="648" y="1"/>
                    <a:pt x="507" y="14"/>
                    <a:pt x="368" y="40"/>
                  </a:cubicBezTo>
                  <a:cubicBezTo>
                    <a:pt x="252" y="79"/>
                    <a:pt x="136" y="117"/>
                    <a:pt x="39" y="195"/>
                  </a:cubicBezTo>
                  <a:cubicBezTo>
                    <a:pt x="20" y="195"/>
                    <a:pt x="20" y="214"/>
                    <a:pt x="1" y="233"/>
                  </a:cubicBezTo>
                  <a:cubicBezTo>
                    <a:pt x="1" y="291"/>
                    <a:pt x="78" y="330"/>
                    <a:pt x="155" y="330"/>
                  </a:cubicBezTo>
                  <a:cubicBezTo>
                    <a:pt x="232" y="330"/>
                    <a:pt x="290" y="311"/>
                    <a:pt x="368" y="291"/>
                  </a:cubicBezTo>
                  <a:cubicBezTo>
                    <a:pt x="538" y="256"/>
                    <a:pt x="708" y="239"/>
                    <a:pt x="877" y="239"/>
                  </a:cubicBezTo>
                  <a:cubicBezTo>
                    <a:pt x="1169" y="239"/>
                    <a:pt x="1458" y="290"/>
                    <a:pt x="1740" y="388"/>
                  </a:cubicBezTo>
                  <a:cubicBezTo>
                    <a:pt x="1778" y="407"/>
                    <a:pt x="1817" y="407"/>
                    <a:pt x="1856" y="407"/>
                  </a:cubicBezTo>
                  <a:cubicBezTo>
                    <a:pt x="1894" y="407"/>
                    <a:pt x="1914" y="388"/>
                    <a:pt x="1894" y="369"/>
                  </a:cubicBezTo>
                  <a:lnTo>
                    <a:pt x="1914" y="369"/>
                  </a:lnTo>
                  <a:cubicBezTo>
                    <a:pt x="1836" y="272"/>
                    <a:pt x="1720" y="195"/>
                    <a:pt x="1604" y="137"/>
                  </a:cubicBezTo>
                  <a:cubicBezTo>
                    <a:pt x="1338" y="48"/>
                    <a:pt x="1063" y="1"/>
                    <a:pt x="79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24;p49">
              <a:extLst>
                <a:ext uri="{FF2B5EF4-FFF2-40B4-BE49-F238E27FC236}">
                  <a16:creationId xmlns:a16="http://schemas.microsoft.com/office/drawing/2014/main" id="{CE62C096-CA0C-4591-8E8F-B1772E977098}"/>
                </a:ext>
              </a:extLst>
            </p:cNvPr>
            <p:cNvSpPr/>
            <p:nvPr/>
          </p:nvSpPr>
          <p:spPr>
            <a:xfrm>
              <a:off x="4593700" y="2954950"/>
              <a:ext cx="61850" cy="49700"/>
            </a:xfrm>
            <a:custGeom>
              <a:avLst/>
              <a:gdLst/>
              <a:ahLst/>
              <a:cxnLst/>
              <a:rect l="l" t="t" r="r" b="b"/>
              <a:pathLst>
                <a:path w="2474" h="1988" extrusionOk="0">
                  <a:moveTo>
                    <a:pt x="1236" y="1"/>
                  </a:moveTo>
                  <a:cubicBezTo>
                    <a:pt x="639" y="1"/>
                    <a:pt x="149" y="354"/>
                    <a:pt x="77" y="857"/>
                  </a:cubicBezTo>
                  <a:cubicBezTo>
                    <a:pt x="0" y="1398"/>
                    <a:pt x="464" y="1901"/>
                    <a:pt x="1102" y="1978"/>
                  </a:cubicBezTo>
                  <a:cubicBezTo>
                    <a:pt x="1158" y="1985"/>
                    <a:pt x="1214" y="1988"/>
                    <a:pt x="1269" y="1988"/>
                  </a:cubicBezTo>
                  <a:cubicBezTo>
                    <a:pt x="1854" y="1988"/>
                    <a:pt x="2345" y="1622"/>
                    <a:pt x="2416" y="1128"/>
                  </a:cubicBezTo>
                  <a:cubicBezTo>
                    <a:pt x="2474" y="587"/>
                    <a:pt x="2010" y="84"/>
                    <a:pt x="1372" y="7"/>
                  </a:cubicBezTo>
                  <a:cubicBezTo>
                    <a:pt x="1326" y="3"/>
                    <a:pt x="1281" y="1"/>
                    <a:pt x="1236" y="1"/>
                  </a:cubicBezTo>
                  <a:close/>
                </a:path>
              </a:pathLst>
            </a:custGeom>
            <a:solidFill>
              <a:srgbClr val="FFC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25;p49">
              <a:extLst>
                <a:ext uri="{FF2B5EF4-FFF2-40B4-BE49-F238E27FC236}">
                  <a16:creationId xmlns:a16="http://schemas.microsoft.com/office/drawing/2014/main" id="{F0E0E794-662C-4A72-A460-A1F7D8D475D7}"/>
                </a:ext>
              </a:extLst>
            </p:cNvPr>
            <p:cNvSpPr/>
            <p:nvPr/>
          </p:nvSpPr>
          <p:spPr>
            <a:xfrm>
              <a:off x="4562775" y="2917800"/>
              <a:ext cx="18375" cy="26250"/>
            </a:xfrm>
            <a:custGeom>
              <a:avLst/>
              <a:gdLst/>
              <a:ahLst/>
              <a:cxnLst/>
              <a:rect l="l" t="t" r="r" b="b"/>
              <a:pathLst>
                <a:path w="735" h="1050" extrusionOk="0">
                  <a:moveTo>
                    <a:pt x="352" y="1"/>
                  </a:moveTo>
                  <a:cubicBezTo>
                    <a:pt x="338" y="1"/>
                    <a:pt x="324" y="2"/>
                    <a:pt x="310" y="5"/>
                  </a:cubicBezTo>
                  <a:cubicBezTo>
                    <a:pt x="136" y="24"/>
                    <a:pt x="0" y="276"/>
                    <a:pt x="39" y="565"/>
                  </a:cubicBezTo>
                  <a:cubicBezTo>
                    <a:pt x="58" y="843"/>
                    <a:pt x="218" y="1050"/>
                    <a:pt x="401" y="1050"/>
                  </a:cubicBezTo>
                  <a:cubicBezTo>
                    <a:pt x="409" y="1050"/>
                    <a:pt x="417" y="1049"/>
                    <a:pt x="425" y="1049"/>
                  </a:cubicBezTo>
                  <a:cubicBezTo>
                    <a:pt x="599" y="1029"/>
                    <a:pt x="735" y="778"/>
                    <a:pt x="696" y="488"/>
                  </a:cubicBezTo>
                  <a:cubicBezTo>
                    <a:pt x="678" y="220"/>
                    <a:pt x="528" y="1"/>
                    <a:pt x="35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26;p49">
              <a:extLst>
                <a:ext uri="{FF2B5EF4-FFF2-40B4-BE49-F238E27FC236}">
                  <a16:creationId xmlns:a16="http://schemas.microsoft.com/office/drawing/2014/main" id="{8F3BAEDD-C758-4B33-8A98-D8A24994C469}"/>
                </a:ext>
              </a:extLst>
            </p:cNvPr>
            <p:cNvSpPr/>
            <p:nvPr/>
          </p:nvSpPr>
          <p:spPr>
            <a:xfrm>
              <a:off x="4509150" y="2763050"/>
              <a:ext cx="359950" cy="237025"/>
            </a:xfrm>
            <a:custGeom>
              <a:avLst/>
              <a:gdLst/>
              <a:ahLst/>
              <a:cxnLst/>
              <a:rect l="l" t="t" r="r" b="b"/>
              <a:pathLst>
                <a:path w="14398" h="9481" extrusionOk="0">
                  <a:moveTo>
                    <a:pt x="1227" y="1"/>
                  </a:moveTo>
                  <a:cubicBezTo>
                    <a:pt x="617" y="1"/>
                    <a:pt x="187" y="159"/>
                    <a:pt x="0" y="494"/>
                  </a:cubicBezTo>
                  <a:cubicBezTo>
                    <a:pt x="0" y="494"/>
                    <a:pt x="4406" y="2176"/>
                    <a:pt x="7807" y="4475"/>
                  </a:cubicBezTo>
                  <a:cubicBezTo>
                    <a:pt x="9972" y="5963"/>
                    <a:pt x="12020" y="7644"/>
                    <a:pt x="13914" y="9480"/>
                  </a:cubicBezTo>
                  <a:cubicBezTo>
                    <a:pt x="14397" y="8804"/>
                    <a:pt x="12078" y="5151"/>
                    <a:pt x="8213" y="2736"/>
                  </a:cubicBezTo>
                  <a:cubicBezTo>
                    <a:pt x="5433" y="1007"/>
                    <a:pt x="2762" y="1"/>
                    <a:pt x="1227" y="1"/>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327;p49">
              <a:extLst>
                <a:ext uri="{FF2B5EF4-FFF2-40B4-BE49-F238E27FC236}">
                  <a16:creationId xmlns:a16="http://schemas.microsoft.com/office/drawing/2014/main" id="{227ED65E-0204-419D-BA0F-B8F312E300A1}"/>
                </a:ext>
              </a:extLst>
            </p:cNvPr>
            <p:cNvSpPr/>
            <p:nvPr/>
          </p:nvSpPr>
          <p:spPr>
            <a:xfrm>
              <a:off x="4599975" y="2730925"/>
              <a:ext cx="202925" cy="177350"/>
            </a:xfrm>
            <a:custGeom>
              <a:avLst/>
              <a:gdLst/>
              <a:ahLst/>
              <a:cxnLst/>
              <a:rect l="l" t="t" r="r" b="b"/>
              <a:pathLst>
                <a:path w="8117" h="7094" extrusionOk="0">
                  <a:moveTo>
                    <a:pt x="3306" y="0"/>
                  </a:moveTo>
                  <a:cubicBezTo>
                    <a:pt x="3048" y="0"/>
                    <a:pt x="2791" y="183"/>
                    <a:pt x="2551" y="349"/>
                  </a:cubicBezTo>
                  <a:lnTo>
                    <a:pt x="0" y="2301"/>
                  </a:lnTo>
                  <a:lnTo>
                    <a:pt x="7711" y="7094"/>
                  </a:lnTo>
                  <a:lnTo>
                    <a:pt x="8097" y="3596"/>
                  </a:lnTo>
                  <a:cubicBezTo>
                    <a:pt x="8117" y="3422"/>
                    <a:pt x="8117" y="3229"/>
                    <a:pt x="8078" y="3055"/>
                  </a:cubicBezTo>
                  <a:cubicBezTo>
                    <a:pt x="7962" y="2842"/>
                    <a:pt x="7807" y="2668"/>
                    <a:pt x="7595" y="2572"/>
                  </a:cubicBezTo>
                  <a:lnTo>
                    <a:pt x="3788" y="195"/>
                  </a:lnTo>
                  <a:cubicBezTo>
                    <a:pt x="3672" y="98"/>
                    <a:pt x="3498" y="21"/>
                    <a:pt x="3343" y="1"/>
                  </a:cubicBezTo>
                  <a:cubicBezTo>
                    <a:pt x="3331" y="1"/>
                    <a:pt x="3318" y="0"/>
                    <a:pt x="3306" y="0"/>
                  </a:cubicBezTo>
                  <a:close/>
                </a:path>
              </a:pathLst>
            </a:cu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328;p49">
              <a:extLst>
                <a:ext uri="{FF2B5EF4-FFF2-40B4-BE49-F238E27FC236}">
                  <a16:creationId xmlns:a16="http://schemas.microsoft.com/office/drawing/2014/main" id="{4700DD6C-128F-4463-A232-8A1C65761DF7}"/>
                </a:ext>
              </a:extLst>
            </p:cNvPr>
            <p:cNvSpPr/>
            <p:nvPr/>
          </p:nvSpPr>
          <p:spPr>
            <a:xfrm>
              <a:off x="4620250" y="2760425"/>
              <a:ext cx="178300" cy="116450"/>
            </a:xfrm>
            <a:custGeom>
              <a:avLst/>
              <a:gdLst/>
              <a:ahLst/>
              <a:cxnLst/>
              <a:rect l="l" t="t" r="r" b="b"/>
              <a:pathLst>
                <a:path w="7132" h="4658" extrusionOk="0">
                  <a:moveTo>
                    <a:pt x="658" y="0"/>
                  </a:moveTo>
                  <a:lnTo>
                    <a:pt x="1" y="483"/>
                  </a:lnTo>
                  <a:cubicBezTo>
                    <a:pt x="1296" y="966"/>
                    <a:pt x="2532" y="1585"/>
                    <a:pt x="3692" y="2300"/>
                  </a:cubicBezTo>
                  <a:cubicBezTo>
                    <a:pt x="4832" y="3054"/>
                    <a:pt x="5895" y="3942"/>
                    <a:pt x="7035" y="4657"/>
                  </a:cubicBezTo>
                  <a:cubicBezTo>
                    <a:pt x="7074" y="4406"/>
                    <a:pt x="7093" y="4155"/>
                    <a:pt x="7132" y="3884"/>
                  </a:cubicBezTo>
                  <a:cubicBezTo>
                    <a:pt x="6049" y="3189"/>
                    <a:pt x="5045" y="2358"/>
                    <a:pt x="3962" y="1662"/>
                  </a:cubicBezTo>
                  <a:cubicBezTo>
                    <a:pt x="2919" y="1005"/>
                    <a:pt x="1798" y="445"/>
                    <a:pt x="658"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329;p49">
              <a:extLst>
                <a:ext uri="{FF2B5EF4-FFF2-40B4-BE49-F238E27FC236}">
                  <a16:creationId xmlns:a16="http://schemas.microsoft.com/office/drawing/2014/main" id="{22A6ED4A-469E-47C7-B56E-65E3E7152EF7}"/>
                </a:ext>
              </a:extLst>
            </p:cNvPr>
            <p:cNvSpPr/>
            <p:nvPr/>
          </p:nvSpPr>
          <p:spPr>
            <a:xfrm>
              <a:off x="4571025" y="3106125"/>
              <a:ext cx="173425" cy="83700"/>
            </a:xfrm>
            <a:custGeom>
              <a:avLst/>
              <a:gdLst/>
              <a:ahLst/>
              <a:cxnLst/>
              <a:rect l="l" t="t" r="r" b="b"/>
              <a:pathLst>
                <a:path w="6937" h="3348" extrusionOk="0">
                  <a:moveTo>
                    <a:pt x="1822" y="1317"/>
                  </a:moveTo>
                  <a:lnTo>
                    <a:pt x="1822" y="1317"/>
                  </a:lnTo>
                  <a:cubicBezTo>
                    <a:pt x="1832" y="1330"/>
                    <a:pt x="1835" y="1336"/>
                    <a:pt x="1835" y="1336"/>
                  </a:cubicBezTo>
                  <a:cubicBezTo>
                    <a:pt x="1835" y="1336"/>
                    <a:pt x="1829" y="1328"/>
                    <a:pt x="1822" y="1317"/>
                  </a:cubicBezTo>
                  <a:close/>
                  <a:moveTo>
                    <a:pt x="5734" y="1"/>
                  </a:moveTo>
                  <a:cubicBezTo>
                    <a:pt x="5458" y="1"/>
                    <a:pt x="5180" y="138"/>
                    <a:pt x="5004" y="472"/>
                  </a:cubicBezTo>
                  <a:cubicBezTo>
                    <a:pt x="4946" y="588"/>
                    <a:pt x="4888" y="685"/>
                    <a:pt x="4830" y="782"/>
                  </a:cubicBezTo>
                  <a:cubicBezTo>
                    <a:pt x="4830" y="782"/>
                    <a:pt x="4830" y="782"/>
                    <a:pt x="4830" y="782"/>
                  </a:cubicBezTo>
                  <a:lnTo>
                    <a:pt x="4830" y="782"/>
                  </a:lnTo>
                  <a:cubicBezTo>
                    <a:pt x="4814" y="814"/>
                    <a:pt x="4804" y="826"/>
                    <a:pt x="4802" y="826"/>
                  </a:cubicBezTo>
                  <a:cubicBezTo>
                    <a:pt x="4798" y="826"/>
                    <a:pt x="4808" y="804"/>
                    <a:pt x="4830" y="782"/>
                  </a:cubicBezTo>
                  <a:lnTo>
                    <a:pt x="4830" y="782"/>
                  </a:lnTo>
                  <a:cubicBezTo>
                    <a:pt x="4791" y="820"/>
                    <a:pt x="4753" y="859"/>
                    <a:pt x="4714" y="897"/>
                  </a:cubicBezTo>
                  <a:cubicBezTo>
                    <a:pt x="4637" y="994"/>
                    <a:pt x="4559" y="1052"/>
                    <a:pt x="4482" y="1149"/>
                  </a:cubicBezTo>
                  <a:cubicBezTo>
                    <a:pt x="4474" y="1156"/>
                    <a:pt x="4470" y="1161"/>
                    <a:pt x="4467" y="1164"/>
                  </a:cubicBezTo>
                  <a:lnTo>
                    <a:pt x="4467" y="1164"/>
                  </a:lnTo>
                  <a:cubicBezTo>
                    <a:pt x="4466" y="1166"/>
                    <a:pt x="4464" y="1167"/>
                    <a:pt x="4463" y="1168"/>
                  </a:cubicBezTo>
                  <a:lnTo>
                    <a:pt x="4347" y="1226"/>
                  </a:lnTo>
                  <a:cubicBezTo>
                    <a:pt x="4250" y="1303"/>
                    <a:pt x="4154" y="1361"/>
                    <a:pt x="4057" y="1400"/>
                  </a:cubicBezTo>
                  <a:cubicBezTo>
                    <a:pt x="4046" y="1400"/>
                    <a:pt x="3987" y="1430"/>
                    <a:pt x="3954" y="1450"/>
                  </a:cubicBezTo>
                  <a:lnTo>
                    <a:pt x="3954" y="1450"/>
                  </a:lnTo>
                  <a:cubicBezTo>
                    <a:pt x="3922" y="1462"/>
                    <a:pt x="3883" y="1477"/>
                    <a:pt x="3883" y="1477"/>
                  </a:cubicBezTo>
                  <a:cubicBezTo>
                    <a:pt x="3670" y="1554"/>
                    <a:pt x="3458" y="1612"/>
                    <a:pt x="3226" y="1651"/>
                  </a:cubicBezTo>
                  <a:lnTo>
                    <a:pt x="2588" y="1651"/>
                  </a:lnTo>
                  <a:cubicBezTo>
                    <a:pt x="2552" y="1648"/>
                    <a:pt x="2528" y="1647"/>
                    <a:pt x="2513" y="1646"/>
                  </a:cubicBezTo>
                  <a:lnTo>
                    <a:pt x="2513" y="1646"/>
                  </a:lnTo>
                  <a:cubicBezTo>
                    <a:pt x="2385" y="1609"/>
                    <a:pt x="2273" y="1572"/>
                    <a:pt x="2144" y="1535"/>
                  </a:cubicBezTo>
                  <a:cubicBezTo>
                    <a:pt x="2133" y="1534"/>
                    <a:pt x="2125" y="1533"/>
                    <a:pt x="2119" y="1533"/>
                  </a:cubicBezTo>
                  <a:cubicBezTo>
                    <a:pt x="2117" y="1533"/>
                    <a:pt x="2115" y="1533"/>
                    <a:pt x="2114" y="1533"/>
                  </a:cubicBezTo>
                  <a:lnTo>
                    <a:pt x="2114" y="1533"/>
                  </a:lnTo>
                  <a:cubicBezTo>
                    <a:pt x="2106" y="1528"/>
                    <a:pt x="2097" y="1522"/>
                    <a:pt x="2086" y="1516"/>
                  </a:cubicBezTo>
                  <a:lnTo>
                    <a:pt x="1951" y="1439"/>
                  </a:lnTo>
                  <a:cubicBezTo>
                    <a:pt x="1930" y="1425"/>
                    <a:pt x="1915" y="1415"/>
                    <a:pt x="1904" y="1409"/>
                  </a:cubicBezTo>
                  <a:lnTo>
                    <a:pt x="1904" y="1409"/>
                  </a:lnTo>
                  <a:cubicBezTo>
                    <a:pt x="1860" y="1350"/>
                    <a:pt x="1839" y="1328"/>
                    <a:pt x="1812" y="1300"/>
                  </a:cubicBezTo>
                  <a:lnTo>
                    <a:pt x="1812" y="1300"/>
                  </a:lnTo>
                  <a:cubicBezTo>
                    <a:pt x="1806" y="1289"/>
                    <a:pt x="1800" y="1277"/>
                    <a:pt x="1796" y="1265"/>
                  </a:cubicBezTo>
                  <a:cubicBezTo>
                    <a:pt x="1784" y="1215"/>
                    <a:pt x="1763" y="1150"/>
                    <a:pt x="1761" y="1150"/>
                  </a:cubicBezTo>
                  <a:lnTo>
                    <a:pt x="1761" y="1150"/>
                  </a:lnTo>
                  <a:cubicBezTo>
                    <a:pt x="1759" y="1150"/>
                    <a:pt x="1763" y="1170"/>
                    <a:pt x="1777" y="1226"/>
                  </a:cubicBezTo>
                  <a:cubicBezTo>
                    <a:pt x="1757" y="1187"/>
                    <a:pt x="1757" y="1149"/>
                    <a:pt x="1738" y="1091"/>
                  </a:cubicBezTo>
                  <a:cubicBezTo>
                    <a:pt x="1738" y="1079"/>
                    <a:pt x="1738" y="1067"/>
                    <a:pt x="1738" y="1052"/>
                  </a:cubicBezTo>
                  <a:cubicBezTo>
                    <a:pt x="1709" y="511"/>
                    <a:pt x="1294" y="240"/>
                    <a:pt x="878" y="240"/>
                  </a:cubicBezTo>
                  <a:cubicBezTo>
                    <a:pt x="463" y="240"/>
                    <a:pt x="47" y="511"/>
                    <a:pt x="18" y="1052"/>
                  </a:cubicBezTo>
                  <a:lnTo>
                    <a:pt x="18" y="1013"/>
                  </a:lnTo>
                  <a:lnTo>
                    <a:pt x="18" y="1013"/>
                  </a:lnTo>
                  <a:cubicBezTo>
                    <a:pt x="0" y="2585"/>
                    <a:pt x="1550" y="3348"/>
                    <a:pt x="2929" y="3348"/>
                  </a:cubicBezTo>
                  <a:cubicBezTo>
                    <a:pt x="3043" y="3348"/>
                    <a:pt x="3155" y="3343"/>
                    <a:pt x="3265" y="3332"/>
                  </a:cubicBezTo>
                  <a:cubicBezTo>
                    <a:pt x="4579" y="3216"/>
                    <a:pt x="5873" y="2559"/>
                    <a:pt x="6473" y="1342"/>
                  </a:cubicBezTo>
                  <a:cubicBezTo>
                    <a:pt x="6936" y="653"/>
                    <a:pt x="6337" y="1"/>
                    <a:pt x="5734" y="1"/>
                  </a:cubicBezTo>
                  <a:close/>
                </a:path>
              </a:pathLst>
            </a:custGeom>
            <a:solidFill>
              <a:srgbClr val="F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330;p49">
              <a:extLst>
                <a:ext uri="{FF2B5EF4-FFF2-40B4-BE49-F238E27FC236}">
                  <a16:creationId xmlns:a16="http://schemas.microsoft.com/office/drawing/2014/main" id="{1EAB3FD9-9921-4FBA-9A02-978B4A2E7086}"/>
                </a:ext>
              </a:extLst>
            </p:cNvPr>
            <p:cNvSpPr/>
            <p:nvPr/>
          </p:nvSpPr>
          <p:spPr>
            <a:xfrm>
              <a:off x="4087400" y="2780775"/>
              <a:ext cx="94225" cy="283550"/>
            </a:xfrm>
            <a:custGeom>
              <a:avLst/>
              <a:gdLst/>
              <a:ahLst/>
              <a:cxnLst/>
              <a:rect l="l" t="t" r="r" b="b"/>
              <a:pathLst>
                <a:path w="3769" h="11342" extrusionOk="0">
                  <a:moveTo>
                    <a:pt x="1545" y="1"/>
                  </a:moveTo>
                  <a:cubicBezTo>
                    <a:pt x="1493" y="1"/>
                    <a:pt x="1441" y="12"/>
                    <a:pt x="1391" y="37"/>
                  </a:cubicBezTo>
                  <a:cubicBezTo>
                    <a:pt x="1237" y="133"/>
                    <a:pt x="1140" y="288"/>
                    <a:pt x="1102" y="442"/>
                  </a:cubicBezTo>
                  <a:cubicBezTo>
                    <a:pt x="232" y="2723"/>
                    <a:pt x="0" y="5196"/>
                    <a:pt x="425" y="7592"/>
                  </a:cubicBezTo>
                  <a:cubicBezTo>
                    <a:pt x="676" y="9022"/>
                    <a:pt x="1237" y="10472"/>
                    <a:pt x="2396" y="11341"/>
                  </a:cubicBezTo>
                  <a:lnTo>
                    <a:pt x="3672" y="10259"/>
                  </a:lnTo>
                  <a:cubicBezTo>
                    <a:pt x="3768" y="7940"/>
                    <a:pt x="3575" y="5621"/>
                    <a:pt x="3131" y="3341"/>
                  </a:cubicBezTo>
                  <a:cubicBezTo>
                    <a:pt x="2957" y="2336"/>
                    <a:pt x="2706" y="1312"/>
                    <a:pt x="2164" y="442"/>
                  </a:cubicBezTo>
                  <a:cubicBezTo>
                    <a:pt x="2022" y="221"/>
                    <a:pt x="1777" y="1"/>
                    <a:pt x="1545" y="1"/>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331;p49">
              <a:extLst>
                <a:ext uri="{FF2B5EF4-FFF2-40B4-BE49-F238E27FC236}">
                  <a16:creationId xmlns:a16="http://schemas.microsoft.com/office/drawing/2014/main" id="{F2C746D5-B4FE-44FB-8ECF-22E07B9D127F}"/>
                </a:ext>
              </a:extLst>
            </p:cNvPr>
            <p:cNvSpPr/>
            <p:nvPr/>
          </p:nvSpPr>
          <p:spPr>
            <a:xfrm>
              <a:off x="4145850" y="2830475"/>
              <a:ext cx="50275" cy="238200"/>
            </a:xfrm>
            <a:custGeom>
              <a:avLst/>
              <a:gdLst/>
              <a:ahLst/>
              <a:cxnLst/>
              <a:rect l="l" t="t" r="r" b="b"/>
              <a:pathLst>
                <a:path w="2011" h="9528" extrusionOk="0">
                  <a:moveTo>
                    <a:pt x="2010" y="0"/>
                  </a:moveTo>
                  <a:lnTo>
                    <a:pt x="2010" y="0"/>
                  </a:lnTo>
                  <a:cubicBezTo>
                    <a:pt x="1508" y="1334"/>
                    <a:pt x="1025" y="2667"/>
                    <a:pt x="522" y="4000"/>
                  </a:cubicBezTo>
                  <a:cubicBezTo>
                    <a:pt x="310" y="4522"/>
                    <a:pt x="155" y="5063"/>
                    <a:pt x="58" y="5624"/>
                  </a:cubicBezTo>
                  <a:cubicBezTo>
                    <a:pt x="20" y="5972"/>
                    <a:pt x="20" y="6339"/>
                    <a:pt x="39" y="6706"/>
                  </a:cubicBezTo>
                  <a:cubicBezTo>
                    <a:pt x="78" y="7556"/>
                    <a:pt x="0" y="8619"/>
                    <a:pt x="155" y="9450"/>
                  </a:cubicBezTo>
                  <a:lnTo>
                    <a:pt x="580" y="9527"/>
                  </a:lnTo>
                  <a:cubicBezTo>
                    <a:pt x="947" y="9353"/>
                    <a:pt x="1314" y="9218"/>
                    <a:pt x="1488" y="8522"/>
                  </a:cubicBezTo>
                  <a:cubicBezTo>
                    <a:pt x="1778" y="7363"/>
                    <a:pt x="1913" y="3073"/>
                    <a:pt x="1952" y="1875"/>
                  </a:cubicBezTo>
                  <a:cubicBezTo>
                    <a:pt x="1971" y="1256"/>
                    <a:pt x="1991" y="619"/>
                    <a:pt x="2010" y="0"/>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332;p49">
              <a:extLst>
                <a:ext uri="{FF2B5EF4-FFF2-40B4-BE49-F238E27FC236}">
                  <a16:creationId xmlns:a16="http://schemas.microsoft.com/office/drawing/2014/main" id="{4A60D5BF-A890-441C-88C2-E6489F4E5AFD}"/>
                </a:ext>
              </a:extLst>
            </p:cNvPr>
            <p:cNvSpPr/>
            <p:nvPr/>
          </p:nvSpPr>
          <p:spPr>
            <a:xfrm>
              <a:off x="4073375" y="2883600"/>
              <a:ext cx="92775" cy="187725"/>
            </a:xfrm>
            <a:custGeom>
              <a:avLst/>
              <a:gdLst/>
              <a:ahLst/>
              <a:cxnLst/>
              <a:rect l="l" t="t" r="r" b="b"/>
              <a:pathLst>
                <a:path w="3711" h="7509" extrusionOk="0">
                  <a:moveTo>
                    <a:pt x="97" y="1"/>
                  </a:moveTo>
                  <a:cubicBezTo>
                    <a:pt x="1" y="1044"/>
                    <a:pt x="1" y="2107"/>
                    <a:pt x="97" y="3151"/>
                  </a:cubicBezTo>
                  <a:cubicBezTo>
                    <a:pt x="213" y="4214"/>
                    <a:pt x="426" y="5277"/>
                    <a:pt x="909" y="6127"/>
                  </a:cubicBezTo>
                  <a:cubicBezTo>
                    <a:pt x="1281" y="6766"/>
                    <a:pt x="2076" y="7509"/>
                    <a:pt x="2934" y="7509"/>
                  </a:cubicBezTo>
                  <a:cubicBezTo>
                    <a:pt x="3190" y="7509"/>
                    <a:pt x="3453" y="7442"/>
                    <a:pt x="3711" y="7286"/>
                  </a:cubicBezTo>
                  <a:lnTo>
                    <a:pt x="3035" y="6533"/>
                  </a:lnTo>
                  <a:cubicBezTo>
                    <a:pt x="2068" y="5489"/>
                    <a:pt x="986" y="2378"/>
                    <a:pt x="97" y="1"/>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333;p49">
              <a:extLst>
                <a:ext uri="{FF2B5EF4-FFF2-40B4-BE49-F238E27FC236}">
                  <a16:creationId xmlns:a16="http://schemas.microsoft.com/office/drawing/2014/main" id="{E73B76A3-190C-4F81-A41A-99F458FE313B}"/>
                </a:ext>
              </a:extLst>
            </p:cNvPr>
            <p:cNvSpPr/>
            <p:nvPr/>
          </p:nvSpPr>
          <p:spPr>
            <a:xfrm>
              <a:off x="4098975" y="2941575"/>
              <a:ext cx="69125" cy="129850"/>
            </a:xfrm>
            <a:custGeom>
              <a:avLst/>
              <a:gdLst/>
              <a:ahLst/>
              <a:cxnLst/>
              <a:rect l="l" t="t" r="r" b="b"/>
              <a:pathLst>
                <a:path w="2765" h="5194" extrusionOk="0">
                  <a:moveTo>
                    <a:pt x="291" y="1"/>
                  </a:moveTo>
                  <a:cubicBezTo>
                    <a:pt x="484" y="387"/>
                    <a:pt x="387" y="851"/>
                    <a:pt x="291" y="1276"/>
                  </a:cubicBezTo>
                  <a:cubicBezTo>
                    <a:pt x="98" y="1933"/>
                    <a:pt x="1" y="2629"/>
                    <a:pt x="20" y="3305"/>
                  </a:cubicBezTo>
                  <a:cubicBezTo>
                    <a:pt x="78" y="4001"/>
                    <a:pt x="407" y="4697"/>
                    <a:pt x="1006" y="5025"/>
                  </a:cubicBezTo>
                  <a:lnTo>
                    <a:pt x="1373" y="5141"/>
                  </a:lnTo>
                  <a:cubicBezTo>
                    <a:pt x="1520" y="5177"/>
                    <a:pt x="1669" y="5194"/>
                    <a:pt x="1817" y="5194"/>
                  </a:cubicBezTo>
                  <a:cubicBezTo>
                    <a:pt x="2153" y="5194"/>
                    <a:pt x="2482" y="5103"/>
                    <a:pt x="2764" y="4929"/>
                  </a:cubicBezTo>
                  <a:cubicBezTo>
                    <a:pt x="2764" y="4503"/>
                    <a:pt x="2397" y="4310"/>
                    <a:pt x="2146" y="3962"/>
                  </a:cubicBezTo>
                  <a:cubicBezTo>
                    <a:pt x="1875" y="3615"/>
                    <a:pt x="1586" y="3305"/>
                    <a:pt x="1354" y="2958"/>
                  </a:cubicBezTo>
                  <a:cubicBezTo>
                    <a:pt x="1122" y="2610"/>
                    <a:pt x="967" y="2223"/>
                    <a:pt x="890" y="1837"/>
                  </a:cubicBezTo>
                  <a:cubicBezTo>
                    <a:pt x="755" y="1199"/>
                    <a:pt x="774" y="426"/>
                    <a:pt x="291"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 name="群組 13">
            <a:extLst>
              <a:ext uri="{FF2B5EF4-FFF2-40B4-BE49-F238E27FC236}">
                <a16:creationId xmlns:a16="http://schemas.microsoft.com/office/drawing/2014/main" id="{8498D636-A3E8-4AEB-95B2-09A4A8806561}"/>
              </a:ext>
            </a:extLst>
          </p:cNvPr>
          <p:cNvGrpSpPr/>
          <p:nvPr/>
        </p:nvGrpSpPr>
        <p:grpSpPr>
          <a:xfrm>
            <a:off x="4893039" y="3753400"/>
            <a:ext cx="2948882" cy="2916442"/>
            <a:chOff x="7457111" y="1392828"/>
            <a:chExt cx="4161991" cy="4204579"/>
          </a:xfrm>
        </p:grpSpPr>
        <p:grpSp>
          <p:nvGrpSpPr>
            <p:cNvPr id="51" name="群組 50">
              <a:extLst>
                <a:ext uri="{FF2B5EF4-FFF2-40B4-BE49-F238E27FC236}">
                  <a16:creationId xmlns:a16="http://schemas.microsoft.com/office/drawing/2014/main" id="{9EB72D6C-9B96-4A06-A47D-7F9DDF17BF47}"/>
                </a:ext>
              </a:extLst>
            </p:cNvPr>
            <p:cNvGrpSpPr/>
            <p:nvPr/>
          </p:nvGrpSpPr>
          <p:grpSpPr>
            <a:xfrm>
              <a:off x="7457111" y="1392828"/>
              <a:ext cx="4161991" cy="3515929"/>
              <a:chOff x="2839094" y="3482831"/>
              <a:chExt cx="3256906" cy="2802016"/>
            </a:xfrm>
          </p:grpSpPr>
          <p:pic>
            <p:nvPicPr>
              <p:cNvPr id="52" name="圖形 51">
                <a:extLst>
                  <a:ext uri="{FF2B5EF4-FFF2-40B4-BE49-F238E27FC236}">
                    <a16:creationId xmlns:a16="http://schemas.microsoft.com/office/drawing/2014/main" id="{1F6F3B4C-AFF1-41B2-A5ED-7369CFB137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9094" y="3482831"/>
                <a:ext cx="2707661" cy="2707661"/>
              </a:xfrm>
              <a:prstGeom prst="rect">
                <a:avLst/>
              </a:prstGeom>
            </p:spPr>
          </p:pic>
          <p:pic>
            <p:nvPicPr>
              <p:cNvPr id="53" name="圖形 52">
                <a:extLst>
                  <a:ext uri="{FF2B5EF4-FFF2-40B4-BE49-F238E27FC236}">
                    <a16:creationId xmlns:a16="http://schemas.microsoft.com/office/drawing/2014/main" id="{F7007323-B3F5-446B-8BE5-36010610B8D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87459" y="4776306"/>
                <a:ext cx="1508541" cy="1508541"/>
              </a:xfrm>
              <a:prstGeom prst="rect">
                <a:avLst/>
              </a:prstGeom>
            </p:spPr>
          </p:pic>
        </p:grpSp>
        <p:sp>
          <p:nvSpPr>
            <p:cNvPr id="12" name="書卷: 水平 11">
              <a:extLst>
                <a:ext uri="{FF2B5EF4-FFF2-40B4-BE49-F238E27FC236}">
                  <a16:creationId xmlns:a16="http://schemas.microsoft.com/office/drawing/2014/main" id="{1EEE1E6E-BA56-4676-9CBF-A6382A89A6E5}"/>
                </a:ext>
              </a:extLst>
            </p:cNvPr>
            <p:cNvSpPr/>
            <p:nvPr/>
          </p:nvSpPr>
          <p:spPr>
            <a:xfrm>
              <a:off x="7706266" y="4391695"/>
              <a:ext cx="3739553" cy="1205712"/>
            </a:xfrm>
            <a:prstGeom prst="horizontalScroll">
              <a:avLst/>
            </a:prstGeom>
            <a:solidFill>
              <a:srgbClr val="FFCCCC"/>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b="1" dirty="0">
                  <a:solidFill>
                    <a:schemeClr val="bg2">
                      <a:lumMod val="25000"/>
                    </a:schemeClr>
                  </a:solidFill>
                  <a:latin typeface="微軟正黑體" panose="020B0604030504040204" pitchFamily="34" charset="-120"/>
                  <a:ea typeface="微軟正黑體" panose="020B0604030504040204" pitchFamily="34" charset="-120"/>
                </a:rPr>
                <a:t>導入銷售系統</a:t>
              </a:r>
            </a:p>
          </p:txBody>
        </p:sp>
      </p:grpSp>
    </p:spTree>
    <p:extLst>
      <p:ext uri="{BB962C8B-B14F-4D97-AF65-F5344CB8AC3E}">
        <p14:creationId xmlns:p14="http://schemas.microsoft.com/office/powerpoint/2010/main" val="8377298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barn(inVertical)">
                                      <p:cBhvr>
                                        <p:cTn id="7" dur="500"/>
                                        <p:tgtEl>
                                          <p:spTgt spid="121"/>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10" name="Google Shape;309;p35">
            <a:extLst>
              <a:ext uri="{FF2B5EF4-FFF2-40B4-BE49-F238E27FC236}">
                <a16:creationId xmlns:a16="http://schemas.microsoft.com/office/drawing/2014/main" id="{01E35026-651A-47F6-8615-AF9749C6E008}"/>
              </a:ext>
            </a:extLst>
          </p:cNvPr>
          <p:cNvSpPr/>
          <p:nvPr/>
        </p:nvSpPr>
        <p:spPr>
          <a:xfrm flipH="1">
            <a:off x="1872138" y="-384741"/>
            <a:ext cx="11009245" cy="4626227"/>
          </a:xfrm>
          <a:custGeom>
            <a:avLst/>
            <a:gdLst/>
            <a:ahLst/>
            <a:cxnLst/>
            <a:rect l="l" t="t" r="r" b="b"/>
            <a:pathLst>
              <a:path w="32850" h="14118" extrusionOk="0">
                <a:moveTo>
                  <a:pt x="1" y="1"/>
                </a:moveTo>
                <a:lnTo>
                  <a:pt x="1" y="12945"/>
                </a:lnTo>
                <a:cubicBezTo>
                  <a:pt x="57" y="12959"/>
                  <a:pt x="113" y="13001"/>
                  <a:pt x="168" y="13015"/>
                </a:cubicBezTo>
                <a:cubicBezTo>
                  <a:pt x="1773" y="13750"/>
                  <a:pt x="3537" y="14117"/>
                  <a:pt x="5301" y="14117"/>
                </a:cubicBezTo>
                <a:cubicBezTo>
                  <a:pt x="7217" y="14117"/>
                  <a:pt x="9132" y="13684"/>
                  <a:pt x="10839" y="12820"/>
                </a:cubicBezTo>
                <a:cubicBezTo>
                  <a:pt x="13252" y="11578"/>
                  <a:pt x="15205" y="9598"/>
                  <a:pt x="17297" y="7868"/>
                </a:cubicBezTo>
                <a:cubicBezTo>
                  <a:pt x="19404" y="6124"/>
                  <a:pt x="21858" y="4576"/>
                  <a:pt x="24592" y="4506"/>
                </a:cubicBezTo>
                <a:cubicBezTo>
                  <a:pt x="24664" y="4504"/>
                  <a:pt x="24736" y="4503"/>
                  <a:pt x="24808" y="4503"/>
                </a:cubicBezTo>
                <a:cubicBezTo>
                  <a:pt x="26011" y="4503"/>
                  <a:pt x="27265" y="4752"/>
                  <a:pt x="28452" y="4752"/>
                </a:cubicBezTo>
                <a:cubicBezTo>
                  <a:pt x="29285" y="4752"/>
                  <a:pt x="30086" y="4630"/>
                  <a:pt x="30813" y="4213"/>
                </a:cubicBezTo>
                <a:cubicBezTo>
                  <a:pt x="32222" y="3404"/>
                  <a:pt x="32850" y="1521"/>
                  <a:pt x="32320" y="1"/>
                </a:cubicBezTo>
                <a:close/>
              </a:path>
            </a:pathLst>
          </a:custGeom>
          <a:noFill/>
          <a:ln w="19050" cap="flat" cmpd="sng">
            <a:solidFill>
              <a:srgbClr val="83AF97"/>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309" name="Google Shape;309;p35"/>
          <p:cNvSpPr/>
          <p:nvPr/>
        </p:nvSpPr>
        <p:spPr>
          <a:xfrm flipH="1">
            <a:off x="2902065" y="-430699"/>
            <a:ext cx="9896191" cy="3994207"/>
          </a:xfrm>
          <a:custGeom>
            <a:avLst/>
            <a:gdLst/>
            <a:ahLst/>
            <a:cxnLst/>
            <a:rect l="l" t="t" r="r" b="b"/>
            <a:pathLst>
              <a:path w="32850" h="14118" extrusionOk="0">
                <a:moveTo>
                  <a:pt x="1" y="1"/>
                </a:moveTo>
                <a:lnTo>
                  <a:pt x="1" y="12945"/>
                </a:lnTo>
                <a:cubicBezTo>
                  <a:pt x="57" y="12959"/>
                  <a:pt x="113" y="13001"/>
                  <a:pt x="168" y="13015"/>
                </a:cubicBezTo>
                <a:cubicBezTo>
                  <a:pt x="1773" y="13750"/>
                  <a:pt x="3537" y="14117"/>
                  <a:pt x="5301" y="14117"/>
                </a:cubicBezTo>
                <a:cubicBezTo>
                  <a:pt x="7217" y="14117"/>
                  <a:pt x="9132" y="13684"/>
                  <a:pt x="10839" y="12820"/>
                </a:cubicBezTo>
                <a:cubicBezTo>
                  <a:pt x="13252" y="11578"/>
                  <a:pt x="15205" y="9598"/>
                  <a:pt x="17297" y="7868"/>
                </a:cubicBezTo>
                <a:cubicBezTo>
                  <a:pt x="19404" y="6124"/>
                  <a:pt x="21858" y="4576"/>
                  <a:pt x="24592" y="4506"/>
                </a:cubicBezTo>
                <a:cubicBezTo>
                  <a:pt x="24664" y="4504"/>
                  <a:pt x="24736" y="4503"/>
                  <a:pt x="24808" y="4503"/>
                </a:cubicBezTo>
                <a:cubicBezTo>
                  <a:pt x="26011" y="4503"/>
                  <a:pt x="27265" y="4752"/>
                  <a:pt x="28452" y="4752"/>
                </a:cubicBezTo>
                <a:cubicBezTo>
                  <a:pt x="29285" y="4752"/>
                  <a:pt x="30086" y="4630"/>
                  <a:pt x="30813" y="4213"/>
                </a:cubicBezTo>
                <a:cubicBezTo>
                  <a:pt x="32222" y="3404"/>
                  <a:pt x="32850" y="1521"/>
                  <a:pt x="32320" y="1"/>
                </a:cubicBezTo>
                <a:close/>
              </a:path>
            </a:pathLst>
          </a:custGeom>
          <a:solidFill>
            <a:srgbClr val="9FD1B0"/>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306" name="Google Shape;306;p35"/>
          <p:cNvSpPr txBox="1">
            <a:spLocks noGrp="1"/>
          </p:cNvSpPr>
          <p:nvPr>
            <p:ph type="title"/>
          </p:nvPr>
        </p:nvSpPr>
        <p:spPr>
          <a:xfrm>
            <a:off x="4459895" y="2142803"/>
            <a:ext cx="3272209" cy="2286867"/>
          </a:xfrm>
          <a:prstGeom prst="rect">
            <a:avLst/>
          </a:prstGeom>
        </p:spPr>
        <p:txBody>
          <a:bodyPr spcFirstLastPara="1" vert="horz" wrap="square" lIns="121900" tIns="121900" rIns="121900" bIns="121900" rtlCol="0" anchor="t" anchorCtr="0">
            <a:noAutofit/>
          </a:bodyPr>
          <a:lstStyle/>
          <a:p>
            <a:r>
              <a:rPr lang="zh-TW" altLang="en-US" sz="8000" dirty="0">
                <a:solidFill>
                  <a:schemeClr val="bg1"/>
                </a:solidFill>
                <a:latin typeface="微軟正黑體" panose="020B0604030504040204" pitchFamily="34" charset="-120"/>
                <a:ea typeface="微軟正黑體" panose="020B0604030504040204" pitchFamily="34" charset="-120"/>
              </a:rPr>
              <a:t>系統功能</a:t>
            </a:r>
          </a:p>
        </p:txBody>
      </p:sp>
      <p:sp>
        <p:nvSpPr>
          <p:cNvPr id="5" name="投影片編號版面配置區 4">
            <a:extLst>
              <a:ext uri="{FF2B5EF4-FFF2-40B4-BE49-F238E27FC236}">
                <a16:creationId xmlns:a16="http://schemas.microsoft.com/office/drawing/2014/main" id="{7BC00BAC-9639-4340-8755-83AEF796BD49}"/>
              </a:ext>
            </a:extLst>
          </p:cNvPr>
          <p:cNvSpPr>
            <a:spLocks noGrp="1"/>
          </p:cNvSpPr>
          <p:nvPr>
            <p:ph type="sldNum" sz="quarter" idx="12"/>
          </p:nvPr>
        </p:nvSpPr>
        <p:spPr/>
        <p:txBody>
          <a:bodyPr/>
          <a:lstStyle/>
          <a:p>
            <a:fld id="{E0D849EB-583D-4959-852A-AB54E4E329B4}" type="slidenum">
              <a:rPr lang="zh-TW" altLang="en-US" smtClean="0"/>
              <a:t>7</a:t>
            </a:fld>
            <a:endParaRPr lang="zh-TW" altLang="en-US"/>
          </a:p>
        </p:txBody>
      </p:sp>
      <p:sp>
        <p:nvSpPr>
          <p:cNvPr id="308" name="Google Shape;308;p35"/>
          <p:cNvSpPr/>
          <p:nvPr/>
        </p:nvSpPr>
        <p:spPr>
          <a:xfrm rot="10800000">
            <a:off x="-1291654" y="3943976"/>
            <a:ext cx="9413603" cy="3272846"/>
          </a:xfrm>
          <a:custGeom>
            <a:avLst/>
            <a:gdLst/>
            <a:ahLst/>
            <a:cxnLst/>
            <a:rect l="l" t="t" r="r" b="b"/>
            <a:pathLst>
              <a:path w="18860" h="7627" extrusionOk="0">
                <a:moveTo>
                  <a:pt x="1" y="0"/>
                </a:moveTo>
                <a:cubicBezTo>
                  <a:pt x="764" y="988"/>
                  <a:pt x="2025" y="1570"/>
                  <a:pt x="3281" y="1570"/>
                </a:cubicBezTo>
                <a:cubicBezTo>
                  <a:pt x="3585" y="1570"/>
                  <a:pt x="3889" y="1536"/>
                  <a:pt x="4185" y="1465"/>
                </a:cubicBezTo>
                <a:cubicBezTo>
                  <a:pt x="4994" y="1256"/>
                  <a:pt x="5761" y="795"/>
                  <a:pt x="6598" y="795"/>
                </a:cubicBezTo>
                <a:cubicBezTo>
                  <a:pt x="7686" y="795"/>
                  <a:pt x="8649" y="1549"/>
                  <a:pt x="9235" y="2455"/>
                </a:cubicBezTo>
                <a:cubicBezTo>
                  <a:pt x="9848" y="3348"/>
                  <a:pt x="10197" y="4394"/>
                  <a:pt x="10713" y="5329"/>
                </a:cubicBezTo>
                <a:cubicBezTo>
                  <a:pt x="11243" y="6291"/>
                  <a:pt x="11969" y="7198"/>
                  <a:pt x="13001" y="7505"/>
                </a:cubicBezTo>
                <a:cubicBezTo>
                  <a:pt x="13270" y="7588"/>
                  <a:pt x="13543" y="7627"/>
                  <a:pt x="13815" y="7627"/>
                </a:cubicBezTo>
                <a:cubicBezTo>
                  <a:pt x="15001" y="7627"/>
                  <a:pt x="16180" y="6898"/>
                  <a:pt x="16962" y="5956"/>
                </a:cubicBezTo>
                <a:cubicBezTo>
                  <a:pt x="18315" y="4338"/>
                  <a:pt x="18859" y="2051"/>
                  <a:pt x="18385" y="0"/>
                </a:cubicBezTo>
                <a:close/>
              </a:path>
            </a:pathLst>
          </a:custGeom>
          <a:solidFill>
            <a:srgbClr val="D7E593"/>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310" name="Google Shape;310;p35"/>
          <p:cNvSpPr/>
          <p:nvPr/>
        </p:nvSpPr>
        <p:spPr>
          <a:xfrm>
            <a:off x="10240242" y="3720239"/>
            <a:ext cx="1342400" cy="1342400"/>
          </a:xfrm>
          <a:prstGeom prst="ellipse">
            <a:avLst/>
          </a:prstGeom>
          <a:solidFill>
            <a:srgbClr val="9FD1B0"/>
          </a:solidFill>
          <a:ln>
            <a:noFill/>
          </a:ln>
        </p:spPr>
        <p:txBody>
          <a:bodyPr spcFirstLastPara="1" wrap="square" lIns="121900" tIns="121900" rIns="121900" bIns="121900" anchor="ctr" anchorCtr="0">
            <a:noAutofit/>
          </a:bodyPr>
          <a:lstStyle/>
          <a:p>
            <a:endParaRPr sz="2400" dirty="0">
              <a:solidFill>
                <a:srgbClr val="79B69C"/>
              </a:solidFill>
            </a:endParaRPr>
          </a:p>
        </p:txBody>
      </p:sp>
      <p:sp>
        <p:nvSpPr>
          <p:cNvPr id="311" name="Google Shape;311;p35"/>
          <p:cNvSpPr/>
          <p:nvPr/>
        </p:nvSpPr>
        <p:spPr>
          <a:xfrm>
            <a:off x="8769646" y="5036447"/>
            <a:ext cx="632400" cy="632400"/>
          </a:xfrm>
          <a:prstGeom prst="ellipse">
            <a:avLst/>
          </a:prstGeom>
          <a:solidFill>
            <a:srgbClr val="FCFCF8"/>
          </a:solidFill>
          <a:ln>
            <a:noFill/>
          </a:ln>
        </p:spPr>
        <p:txBody>
          <a:bodyPr spcFirstLastPara="1" wrap="square" lIns="121900" tIns="121900" rIns="121900" bIns="121900" anchor="ctr" anchorCtr="0">
            <a:noAutofit/>
          </a:bodyPr>
          <a:lstStyle/>
          <a:p>
            <a:endParaRPr sz="2400" dirty="0"/>
          </a:p>
        </p:txBody>
      </p:sp>
      <p:sp>
        <p:nvSpPr>
          <p:cNvPr id="11" name="Google Shape;257;p32">
            <a:extLst>
              <a:ext uri="{FF2B5EF4-FFF2-40B4-BE49-F238E27FC236}">
                <a16:creationId xmlns:a16="http://schemas.microsoft.com/office/drawing/2014/main" id="{A4E72709-F7C8-4AF9-A386-549605E2B66B}"/>
              </a:ext>
            </a:extLst>
          </p:cNvPr>
          <p:cNvSpPr/>
          <p:nvPr/>
        </p:nvSpPr>
        <p:spPr>
          <a:xfrm rot="10800000">
            <a:off x="-1588554" y="3134539"/>
            <a:ext cx="9907385" cy="3811907"/>
          </a:xfrm>
          <a:custGeom>
            <a:avLst/>
            <a:gdLst/>
            <a:ahLst/>
            <a:cxnLst/>
            <a:rect l="l" t="t" r="r" b="b"/>
            <a:pathLst>
              <a:path w="18860" h="7627" extrusionOk="0">
                <a:moveTo>
                  <a:pt x="1" y="0"/>
                </a:moveTo>
                <a:cubicBezTo>
                  <a:pt x="764" y="988"/>
                  <a:pt x="2025" y="1570"/>
                  <a:pt x="3281" y="1570"/>
                </a:cubicBezTo>
                <a:cubicBezTo>
                  <a:pt x="3585" y="1570"/>
                  <a:pt x="3889" y="1536"/>
                  <a:pt x="4185" y="1465"/>
                </a:cubicBezTo>
                <a:cubicBezTo>
                  <a:pt x="4994" y="1256"/>
                  <a:pt x="5761" y="795"/>
                  <a:pt x="6598" y="795"/>
                </a:cubicBezTo>
                <a:cubicBezTo>
                  <a:pt x="7686" y="795"/>
                  <a:pt x="8649" y="1549"/>
                  <a:pt x="9235" y="2455"/>
                </a:cubicBezTo>
                <a:cubicBezTo>
                  <a:pt x="9848" y="3348"/>
                  <a:pt x="10197" y="4394"/>
                  <a:pt x="10713" y="5329"/>
                </a:cubicBezTo>
                <a:cubicBezTo>
                  <a:pt x="11243" y="6291"/>
                  <a:pt x="11969" y="7198"/>
                  <a:pt x="13001" y="7505"/>
                </a:cubicBezTo>
                <a:cubicBezTo>
                  <a:pt x="13270" y="7588"/>
                  <a:pt x="13543" y="7627"/>
                  <a:pt x="13815" y="7627"/>
                </a:cubicBezTo>
                <a:cubicBezTo>
                  <a:pt x="15001" y="7627"/>
                  <a:pt x="16180" y="6898"/>
                  <a:pt x="16962" y="5956"/>
                </a:cubicBezTo>
                <a:cubicBezTo>
                  <a:pt x="18315" y="4338"/>
                  <a:pt x="18859" y="2051"/>
                  <a:pt x="18385" y="0"/>
                </a:cubicBezTo>
                <a:close/>
              </a:path>
            </a:pathLst>
          </a:custGeom>
          <a:noFill/>
          <a:ln w="19050" cap="flat" cmpd="sng">
            <a:solidFill>
              <a:srgbClr val="D7E593"/>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2" name="文字方塊 1">
            <a:extLst>
              <a:ext uri="{FF2B5EF4-FFF2-40B4-BE49-F238E27FC236}">
                <a16:creationId xmlns:a16="http://schemas.microsoft.com/office/drawing/2014/main" id="{BFB2D366-1488-43A3-AA50-C874A1F7D15F}"/>
              </a:ext>
            </a:extLst>
          </p:cNvPr>
          <p:cNvSpPr txBox="1"/>
          <p:nvPr/>
        </p:nvSpPr>
        <p:spPr>
          <a:xfrm>
            <a:off x="3617865" y="2593733"/>
            <a:ext cx="5245347" cy="2215991"/>
          </a:xfrm>
          <a:prstGeom prst="rect">
            <a:avLst/>
          </a:prstGeom>
          <a:noFill/>
        </p:spPr>
        <p:txBody>
          <a:bodyPr wrap="none" rtlCol="0">
            <a:spAutoFit/>
          </a:bodyPr>
          <a:lstStyle/>
          <a:p>
            <a:r>
              <a:rPr lang="zh-TW" altLang="en-US" sz="13800" b="1" dirty="0">
                <a:solidFill>
                  <a:srgbClr val="FF5050"/>
                </a:solidFill>
                <a:latin typeface="微軟正黑體" panose="020B0604030504040204" pitchFamily="34" charset="-120"/>
                <a:ea typeface="微軟正黑體" panose="020B0604030504040204" pitchFamily="34" charset="-120"/>
              </a:rPr>
              <a:t>所以</a:t>
            </a:r>
            <a:r>
              <a:rPr lang="en-US" altLang="zh-TW" sz="13800" b="1" dirty="0">
                <a:solidFill>
                  <a:srgbClr val="FF5050"/>
                </a:solidFill>
                <a:latin typeface="微軟正黑體" panose="020B0604030504040204" pitchFamily="34" charset="-120"/>
                <a:ea typeface="微軟正黑體" panose="020B0604030504040204" pitchFamily="34" charset="-120"/>
              </a:rPr>
              <a:t>…</a:t>
            </a:r>
            <a:endParaRPr lang="zh-TW" altLang="en-US" sz="13800" b="1" dirty="0">
              <a:solidFill>
                <a:srgbClr val="FF505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306008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手繪多邊形: 圖案 30">
            <a:extLst>
              <a:ext uri="{FF2B5EF4-FFF2-40B4-BE49-F238E27FC236}">
                <a16:creationId xmlns:a16="http://schemas.microsoft.com/office/drawing/2014/main" id="{A3F8D0EA-BF27-47AD-A9ED-60E14E9C2046}"/>
              </a:ext>
            </a:extLst>
          </p:cNvPr>
          <p:cNvSpPr/>
          <p:nvPr/>
        </p:nvSpPr>
        <p:spPr>
          <a:xfrm rot="2733753">
            <a:off x="141626" y="3302054"/>
            <a:ext cx="2075733" cy="2305647"/>
          </a:xfrm>
          <a:custGeom>
            <a:avLst/>
            <a:gdLst>
              <a:gd name="connsiteX0" fmla="*/ 0 w 1524000"/>
              <a:gd name="connsiteY0" fmla="*/ 0 h 499473"/>
              <a:gd name="connsiteX1" fmla="*/ 635000 w 1524000"/>
              <a:gd name="connsiteY1" fmla="*/ 482600 h 499473"/>
              <a:gd name="connsiteX2" fmla="*/ 1524000 w 1524000"/>
              <a:gd name="connsiteY2" fmla="*/ 342900 h 499473"/>
            </a:gdLst>
            <a:ahLst/>
            <a:cxnLst>
              <a:cxn ang="0">
                <a:pos x="connsiteX0" y="connsiteY0"/>
              </a:cxn>
              <a:cxn ang="0">
                <a:pos x="connsiteX1" y="connsiteY1"/>
              </a:cxn>
              <a:cxn ang="0">
                <a:pos x="connsiteX2" y="connsiteY2"/>
              </a:cxn>
            </a:cxnLst>
            <a:rect l="l" t="t" r="r" b="b"/>
            <a:pathLst>
              <a:path w="1524000" h="499473">
                <a:moveTo>
                  <a:pt x="0" y="0"/>
                </a:moveTo>
                <a:cubicBezTo>
                  <a:pt x="190500" y="212725"/>
                  <a:pt x="381000" y="425450"/>
                  <a:pt x="635000" y="482600"/>
                </a:cubicBezTo>
                <a:cubicBezTo>
                  <a:pt x="889000" y="539750"/>
                  <a:pt x="1206500" y="441325"/>
                  <a:pt x="1524000" y="342900"/>
                </a:cubicBezTo>
              </a:path>
            </a:pathLst>
          </a:custGeom>
          <a:ln w="38100" cap="flat" cmpd="sng" algn="ctr">
            <a:solidFill>
              <a:srgbClr val="645C4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TW" altLang="en-US" dirty="0">
              <a:solidFill>
                <a:srgbClr val="645C4E"/>
              </a:solidFill>
            </a:endParaRPr>
          </a:p>
        </p:txBody>
      </p:sp>
      <p:sp>
        <p:nvSpPr>
          <p:cNvPr id="2" name="Google Shape;309;p35">
            <a:extLst>
              <a:ext uri="{FF2B5EF4-FFF2-40B4-BE49-F238E27FC236}">
                <a16:creationId xmlns:a16="http://schemas.microsoft.com/office/drawing/2014/main" id="{864E4223-839F-4212-81E0-068B8EF78227}"/>
              </a:ext>
            </a:extLst>
          </p:cNvPr>
          <p:cNvSpPr/>
          <p:nvPr/>
        </p:nvSpPr>
        <p:spPr>
          <a:xfrm flipH="1">
            <a:off x="904918" y="-1171351"/>
            <a:ext cx="12562157" cy="5563640"/>
          </a:xfrm>
          <a:custGeom>
            <a:avLst/>
            <a:gdLst/>
            <a:ahLst/>
            <a:cxnLst/>
            <a:rect l="l" t="t" r="r" b="b"/>
            <a:pathLst>
              <a:path w="32850" h="14118" extrusionOk="0">
                <a:moveTo>
                  <a:pt x="1" y="1"/>
                </a:moveTo>
                <a:lnTo>
                  <a:pt x="1" y="12945"/>
                </a:lnTo>
                <a:cubicBezTo>
                  <a:pt x="57" y="12959"/>
                  <a:pt x="113" y="13001"/>
                  <a:pt x="168" y="13015"/>
                </a:cubicBezTo>
                <a:cubicBezTo>
                  <a:pt x="1773" y="13750"/>
                  <a:pt x="3537" y="14117"/>
                  <a:pt x="5301" y="14117"/>
                </a:cubicBezTo>
                <a:cubicBezTo>
                  <a:pt x="7217" y="14117"/>
                  <a:pt x="9132" y="13684"/>
                  <a:pt x="10839" y="12820"/>
                </a:cubicBezTo>
                <a:cubicBezTo>
                  <a:pt x="13252" y="11578"/>
                  <a:pt x="15205" y="9598"/>
                  <a:pt x="17297" y="7868"/>
                </a:cubicBezTo>
                <a:cubicBezTo>
                  <a:pt x="19404" y="6124"/>
                  <a:pt x="21858" y="4576"/>
                  <a:pt x="24592" y="4506"/>
                </a:cubicBezTo>
                <a:cubicBezTo>
                  <a:pt x="24664" y="4504"/>
                  <a:pt x="24736" y="4503"/>
                  <a:pt x="24808" y="4503"/>
                </a:cubicBezTo>
                <a:cubicBezTo>
                  <a:pt x="26011" y="4503"/>
                  <a:pt x="27265" y="4752"/>
                  <a:pt x="28452" y="4752"/>
                </a:cubicBezTo>
                <a:cubicBezTo>
                  <a:pt x="29285" y="4752"/>
                  <a:pt x="30086" y="4630"/>
                  <a:pt x="30813" y="4213"/>
                </a:cubicBezTo>
                <a:cubicBezTo>
                  <a:pt x="32222" y="3404"/>
                  <a:pt x="32850" y="1521"/>
                  <a:pt x="32320" y="1"/>
                </a:cubicBezTo>
                <a:close/>
              </a:path>
            </a:pathLst>
          </a:custGeom>
          <a:solidFill>
            <a:schemeClr val="bg1">
              <a:lumMod val="85000"/>
            </a:schemeClr>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nvGrpSpPr>
          <p:cNvPr id="27" name="群組 26">
            <a:extLst>
              <a:ext uri="{FF2B5EF4-FFF2-40B4-BE49-F238E27FC236}">
                <a16:creationId xmlns:a16="http://schemas.microsoft.com/office/drawing/2014/main" id="{87DE1A21-8463-4535-91CC-D3EBFDD07B6D}"/>
              </a:ext>
            </a:extLst>
          </p:cNvPr>
          <p:cNvGrpSpPr/>
          <p:nvPr/>
        </p:nvGrpSpPr>
        <p:grpSpPr>
          <a:xfrm>
            <a:off x="5304318" y="297713"/>
            <a:ext cx="6254676" cy="5849788"/>
            <a:chOff x="4082240" y="1705646"/>
            <a:chExt cx="3896157" cy="3700941"/>
          </a:xfrm>
        </p:grpSpPr>
        <p:sp>
          <p:nvSpPr>
            <p:cNvPr id="25" name="橢圓 24">
              <a:extLst>
                <a:ext uri="{FF2B5EF4-FFF2-40B4-BE49-F238E27FC236}">
                  <a16:creationId xmlns:a16="http://schemas.microsoft.com/office/drawing/2014/main" id="{0D6E996A-2A07-446A-9A00-4BF1947EE81F}"/>
                </a:ext>
              </a:extLst>
            </p:cNvPr>
            <p:cNvSpPr/>
            <p:nvPr/>
          </p:nvSpPr>
          <p:spPr>
            <a:xfrm>
              <a:off x="4182920" y="1705646"/>
              <a:ext cx="3700941" cy="3700941"/>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00C2CB"/>
                </a:solidFill>
              </a:endParaRPr>
            </a:p>
          </p:txBody>
        </p:sp>
        <p:grpSp>
          <p:nvGrpSpPr>
            <p:cNvPr id="26" name="群組 25">
              <a:extLst>
                <a:ext uri="{FF2B5EF4-FFF2-40B4-BE49-F238E27FC236}">
                  <a16:creationId xmlns:a16="http://schemas.microsoft.com/office/drawing/2014/main" id="{88F99DAD-9499-41A4-B4A0-E73ECF923EA5}"/>
                </a:ext>
              </a:extLst>
            </p:cNvPr>
            <p:cNvGrpSpPr/>
            <p:nvPr/>
          </p:nvGrpSpPr>
          <p:grpSpPr>
            <a:xfrm>
              <a:off x="4082240" y="2517758"/>
              <a:ext cx="3896157" cy="2480984"/>
              <a:chOff x="-38389" y="4818171"/>
              <a:chExt cx="2800357" cy="1783204"/>
            </a:xfrm>
          </p:grpSpPr>
          <p:pic>
            <p:nvPicPr>
              <p:cNvPr id="23" name="圖片 22">
                <a:extLst>
                  <a:ext uri="{FF2B5EF4-FFF2-40B4-BE49-F238E27FC236}">
                    <a16:creationId xmlns:a16="http://schemas.microsoft.com/office/drawing/2014/main" id="{8F06BC67-95CB-42E1-8D62-551EC37D6C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671" y="4818171"/>
                <a:ext cx="1020646" cy="1020645"/>
              </a:xfrm>
              <a:prstGeom prst="rect">
                <a:avLst/>
              </a:prstGeom>
            </p:spPr>
          </p:pic>
          <p:sp>
            <p:nvSpPr>
              <p:cNvPr id="24" name="標題 20">
                <a:extLst>
                  <a:ext uri="{FF2B5EF4-FFF2-40B4-BE49-F238E27FC236}">
                    <a16:creationId xmlns:a16="http://schemas.microsoft.com/office/drawing/2014/main" id="{26B79419-F139-4B06-9009-476263DA7D9C}"/>
                  </a:ext>
                </a:extLst>
              </p:cNvPr>
              <p:cNvSpPr txBox="1">
                <a:spLocks/>
              </p:cNvSpPr>
              <p:nvPr/>
            </p:nvSpPr>
            <p:spPr>
              <a:xfrm>
                <a:off x="-38389" y="5494051"/>
                <a:ext cx="2800357" cy="110732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5500" b="1" dirty="0" err="1">
                    <a:solidFill>
                      <a:srgbClr val="00C2CB"/>
                    </a:solidFill>
                    <a:latin typeface="Segoe UI Black" panose="020B0A02040204020203" pitchFamily="34" charset="0"/>
                    <a:ea typeface="Segoe UI Black" panose="020B0A02040204020203" pitchFamily="34" charset="0"/>
                  </a:rPr>
                  <a:t>Farm</a:t>
                </a:r>
                <a:r>
                  <a:rPr lang="en-US" altLang="zh-TW" sz="5500" b="1" dirty="0" err="1">
                    <a:solidFill>
                      <a:srgbClr val="9AC944"/>
                    </a:solidFill>
                    <a:latin typeface="Segoe UI Black" panose="020B0A02040204020203" pitchFamily="34" charset="0"/>
                    <a:ea typeface="Segoe UI Black" panose="020B0A02040204020203" pitchFamily="34" charset="0"/>
                  </a:rPr>
                  <a:t>In</a:t>
                </a:r>
                <a:r>
                  <a:rPr lang="zh-TW" altLang="en-US" sz="4000" b="1" dirty="0">
                    <a:solidFill>
                      <a:srgbClr val="9FD1B0"/>
                    </a:solidFill>
                    <a:latin typeface="Segoe UI Black" panose="020B0A02040204020203" pitchFamily="34" charset="0"/>
                    <a:ea typeface="Segoe UI Black" panose="020B0A02040204020203" pitchFamily="34" charset="0"/>
                  </a:rPr>
                  <a:t> </a:t>
                </a:r>
                <a:endParaRPr lang="zh-TW" altLang="en-US" sz="4000" b="1" dirty="0">
                  <a:solidFill>
                    <a:srgbClr val="9FD1B0"/>
                  </a:solidFill>
                  <a:latin typeface="Segoe UI Black" panose="020B0A02040204020203" pitchFamily="34" charset="0"/>
                  <a:ea typeface="微軟正黑體" panose="020B0604030504040204" pitchFamily="34" charset="-120"/>
                </a:endParaRPr>
              </a:p>
            </p:txBody>
          </p:sp>
        </p:grpSp>
      </p:grpSp>
      <p:sp>
        <p:nvSpPr>
          <p:cNvPr id="6" name="投影片編號版面配置區 5">
            <a:extLst>
              <a:ext uri="{FF2B5EF4-FFF2-40B4-BE49-F238E27FC236}">
                <a16:creationId xmlns:a16="http://schemas.microsoft.com/office/drawing/2014/main" id="{6284A6AB-5866-4CB2-86BA-5829B77CD27A}"/>
              </a:ext>
            </a:extLst>
          </p:cNvPr>
          <p:cNvSpPr>
            <a:spLocks noGrp="1"/>
          </p:cNvSpPr>
          <p:nvPr>
            <p:ph type="sldNum" sz="quarter" idx="12"/>
          </p:nvPr>
        </p:nvSpPr>
        <p:spPr/>
        <p:txBody>
          <a:bodyPr/>
          <a:lstStyle/>
          <a:p>
            <a:fld id="{E0D849EB-583D-4959-852A-AB54E4E329B4}" type="slidenum">
              <a:rPr lang="zh-TW" altLang="en-US" smtClean="0"/>
              <a:t>8</a:t>
            </a:fld>
            <a:endParaRPr lang="zh-TW" altLang="en-US"/>
          </a:p>
        </p:txBody>
      </p:sp>
      <p:grpSp>
        <p:nvGrpSpPr>
          <p:cNvPr id="30" name="群組 29">
            <a:extLst>
              <a:ext uri="{FF2B5EF4-FFF2-40B4-BE49-F238E27FC236}">
                <a16:creationId xmlns:a16="http://schemas.microsoft.com/office/drawing/2014/main" id="{E529A7F7-36B8-401D-8F56-BA78B7A7ACC5}"/>
              </a:ext>
            </a:extLst>
          </p:cNvPr>
          <p:cNvGrpSpPr/>
          <p:nvPr/>
        </p:nvGrpSpPr>
        <p:grpSpPr>
          <a:xfrm>
            <a:off x="904918" y="558433"/>
            <a:ext cx="3597442" cy="4249005"/>
            <a:chOff x="709004" y="521855"/>
            <a:chExt cx="3597442" cy="4249005"/>
          </a:xfrm>
        </p:grpSpPr>
        <p:sp>
          <p:nvSpPr>
            <p:cNvPr id="21" name="橢圓 20">
              <a:extLst>
                <a:ext uri="{FF2B5EF4-FFF2-40B4-BE49-F238E27FC236}">
                  <a16:creationId xmlns:a16="http://schemas.microsoft.com/office/drawing/2014/main" id="{E4C132E4-4217-4684-B6C7-F1050CD5CC9E}"/>
                </a:ext>
              </a:extLst>
            </p:cNvPr>
            <p:cNvSpPr/>
            <p:nvPr/>
          </p:nvSpPr>
          <p:spPr>
            <a:xfrm>
              <a:off x="709004" y="521855"/>
              <a:ext cx="3597442" cy="3472629"/>
            </a:xfrm>
            <a:prstGeom prst="ellipse">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書卷: 水平 28">
              <a:extLst>
                <a:ext uri="{FF2B5EF4-FFF2-40B4-BE49-F238E27FC236}">
                  <a16:creationId xmlns:a16="http://schemas.microsoft.com/office/drawing/2014/main" id="{3C4BB7B6-5D93-4C31-9797-0D284F37006E}"/>
                </a:ext>
              </a:extLst>
            </p:cNvPr>
            <p:cNvSpPr/>
            <p:nvPr/>
          </p:nvSpPr>
          <p:spPr>
            <a:xfrm>
              <a:off x="791000" y="3574045"/>
              <a:ext cx="3394026" cy="1196815"/>
            </a:xfrm>
            <a:prstGeom prst="horizontalScroll">
              <a:avLst/>
            </a:prstGeom>
            <a:solidFill>
              <a:srgbClr val="FFCCCC"/>
            </a:solidFill>
            <a:ln>
              <a:solidFill>
                <a:srgbClr val="FF99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嘉義大學溫室</a:t>
              </a:r>
            </a:p>
          </p:txBody>
        </p:sp>
      </p:grpSp>
      <p:pic>
        <p:nvPicPr>
          <p:cNvPr id="1030" name="Picture 6" descr="happy fun Sticker by Refinery29">
            <a:extLst>
              <a:ext uri="{FF2B5EF4-FFF2-40B4-BE49-F238E27FC236}">
                <a16:creationId xmlns:a16="http://schemas.microsoft.com/office/drawing/2014/main" id="{34A13563-3F00-4DFA-A099-B98C1E498E3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317467" y="616902"/>
            <a:ext cx="4141044" cy="4141044"/>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6B961172-FF58-40E5-9E78-51EE65E96906}"/>
              </a:ext>
            </a:extLst>
          </p:cNvPr>
          <p:cNvSpPr txBox="1"/>
          <p:nvPr/>
        </p:nvSpPr>
        <p:spPr>
          <a:xfrm>
            <a:off x="1772639" y="5179900"/>
            <a:ext cx="2236510" cy="707886"/>
          </a:xfrm>
          <a:prstGeom prst="rect">
            <a:avLst/>
          </a:prstGeom>
          <a:noFill/>
        </p:spPr>
        <p:txBody>
          <a:bodyPr wrap="none" rtlCol="0">
            <a:spAutoFit/>
          </a:bodyPr>
          <a:lstStyle/>
          <a:p>
            <a:r>
              <a:rPr lang="zh-TW" altLang="en-US" sz="4000" b="1" dirty="0">
                <a:solidFill>
                  <a:schemeClr val="accent2">
                    <a:lumMod val="75000"/>
                  </a:schemeClr>
                </a:solidFill>
                <a:latin typeface="微軟正黑體" panose="020B0604030504040204" pitchFamily="34" charset="-120"/>
                <a:ea typeface="微軟正黑體" panose="020B0604030504040204" pitchFamily="34" charset="-120"/>
              </a:rPr>
              <a:t>實驗場域</a:t>
            </a:r>
          </a:p>
        </p:txBody>
      </p:sp>
      <p:grpSp>
        <p:nvGrpSpPr>
          <p:cNvPr id="17" name="群組 16">
            <a:extLst>
              <a:ext uri="{FF2B5EF4-FFF2-40B4-BE49-F238E27FC236}">
                <a16:creationId xmlns:a16="http://schemas.microsoft.com/office/drawing/2014/main" id="{526DD1B8-8425-43FE-B375-13D3D40C5C48}"/>
              </a:ext>
            </a:extLst>
          </p:cNvPr>
          <p:cNvGrpSpPr/>
          <p:nvPr/>
        </p:nvGrpSpPr>
        <p:grpSpPr>
          <a:xfrm>
            <a:off x="9940606" y="-567802"/>
            <a:ext cx="2288368" cy="1970105"/>
            <a:chOff x="9949832" y="-520069"/>
            <a:chExt cx="2288368" cy="1970105"/>
          </a:xfrm>
        </p:grpSpPr>
        <p:pic>
          <p:nvPicPr>
            <p:cNvPr id="18" name="圖片 17" descr="一張含有 文字 的圖片&#10;&#10;自動產生的描述">
              <a:extLst>
                <a:ext uri="{FF2B5EF4-FFF2-40B4-BE49-F238E27FC236}">
                  <a16:creationId xmlns:a16="http://schemas.microsoft.com/office/drawing/2014/main" id="{F7EA2981-0F4E-4F8A-9BAC-BE0FF1592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8095" y="-520069"/>
              <a:ext cx="1970105" cy="1970105"/>
            </a:xfrm>
            <a:prstGeom prst="rect">
              <a:avLst/>
            </a:prstGeom>
          </p:spPr>
        </p:pic>
        <p:pic>
          <p:nvPicPr>
            <p:cNvPr id="19" name="圖片 18">
              <a:extLst>
                <a:ext uri="{FF2B5EF4-FFF2-40B4-BE49-F238E27FC236}">
                  <a16:creationId xmlns:a16="http://schemas.microsoft.com/office/drawing/2014/main" id="{6524062B-1D98-42C6-B3A7-8F2BC76C3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9832" y="255041"/>
              <a:ext cx="445577" cy="445577"/>
            </a:xfrm>
            <a:prstGeom prst="rect">
              <a:avLst/>
            </a:prstGeom>
          </p:spPr>
        </p:pic>
      </p:grpSp>
      <p:pic>
        <p:nvPicPr>
          <p:cNvPr id="4" name="圖片 3">
            <a:extLst>
              <a:ext uri="{FF2B5EF4-FFF2-40B4-BE49-F238E27FC236}">
                <a16:creationId xmlns:a16="http://schemas.microsoft.com/office/drawing/2014/main" id="{3D11E475-259D-4184-89EB-4A9483EA1E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5130" y="1004056"/>
            <a:ext cx="2606567" cy="2606567"/>
          </a:xfrm>
          <a:prstGeom prst="rect">
            <a:avLst/>
          </a:prstGeom>
          <a:effectLst>
            <a:glow rad="63500">
              <a:schemeClr val="accent5">
                <a:satMod val="175000"/>
                <a:alpha val="40000"/>
              </a:schemeClr>
            </a:glow>
          </a:effectLst>
        </p:spPr>
      </p:pic>
    </p:spTree>
    <p:extLst>
      <p:ext uri="{BB962C8B-B14F-4D97-AF65-F5344CB8AC3E}">
        <p14:creationId xmlns:p14="http://schemas.microsoft.com/office/powerpoint/2010/main" val="19416961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par>
                                <p:cTn id="12" presetID="53" presetClass="entr" presetSubtype="16"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750" fill="hold"/>
                                        <p:tgtEl>
                                          <p:spTgt spid="27"/>
                                        </p:tgtEl>
                                        <p:attrNameLst>
                                          <p:attrName>ppt_w</p:attrName>
                                        </p:attrNameLst>
                                      </p:cBhvr>
                                      <p:tavLst>
                                        <p:tav tm="0">
                                          <p:val>
                                            <p:fltVal val="0"/>
                                          </p:val>
                                        </p:tav>
                                        <p:tav tm="100000">
                                          <p:val>
                                            <p:strVal val="#ppt_w"/>
                                          </p:val>
                                        </p:tav>
                                      </p:tavLst>
                                    </p:anim>
                                    <p:anim calcmode="lin" valueType="num">
                                      <p:cBhvr>
                                        <p:cTn id="15" dur="750" fill="hold"/>
                                        <p:tgtEl>
                                          <p:spTgt spid="27"/>
                                        </p:tgtEl>
                                        <p:attrNameLst>
                                          <p:attrName>ppt_h</p:attrName>
                                        </p:attrNameLst>
                                      </p:cBhvr>
                                      <p:tavLst>
                                        <p:tav tm="0">
                                          <p:val>
                                            <p:fltVal val="0"/>
                                          </p:val>
                                        </p:tav>
                                        <p:tav tm="100000">
                                          <p:val>
                                            <p:strVal val="#ppt_h"/>
                                          </p:val>
                                        </p:tav>
                                      </p:tavLst>
                                    </p:anim>
                                    <p:animEffect transition="in" filter="fade">
                                      <p:cBhvr>
                                        <p:cTn id="16" dur="750"/>
                                        <p:tgtEl>
                                          <p:spTgt spid="27"/>
                                        </p:tgtEl>
                                      </p:cBhvr>
                                    </p:animEffect>
                                  </p:childTnLst>
                                </p:cTn>
                              </p:par>
                            </p:childTnLst>
                          </p:cTn>
                        </p:par>
                        <p:par>
                          <p:cTn id="17" fill="hold">
                            <p:stCondLst>
                              <p:cond delay="1250"/>
                            </p:stCondLst>
                            <p:childTnLst>
                              <p:par>
                                <p:cTn id="18" presetID="1" presetClass="entr" presetSubtype="0" fill="hold" nodeType="afterEffect">
                                  <p:stCondLst>
                                    <p:cond delay="0"/>
                                  </p:stCondLst>
                                  <p:childTnLst>
                                    <p:set>
                                      <p:cBhvr>
                                        <p:cTn id="19"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7" name="Google Shape;1846;p49">
            <a:extLst>
              <a:ext uri="{FF2B5EF4-FFF2-40B4-BE49-F238E27FC236}">
                <a16:creationId xmlns:a16="http://schemas.microsoft.com/office/drawing/2014/main" id="{A54F225F-FA94-4B49-881E-58A192EEA6A5}"/>
              </a:ext>
            </a:extLst>
          </p:cNvPr>
          <p:cNvSpPr/>
          <p:nvPr/>
        </p:nvSpPr>
        <p:spPr>
          <a:xfrm>
            <a:off x="1225029" y="-1037584"/>
            <a:ext cx="9741941" cy="9741941"/>
          </a:xfrm>
          <a:prstGeom prst="ellipse">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4" name="標題 20">
            <a:extLst>
              <a:ext uri="{FF2B5EF4-FFF2-40B4-BE49-F238E27FC236}">
                <a16:creationId xmlns:a16="http://schemas.microsoft.com/office/drawing/2014/main" id="{84BFBB51-BA51-4340-B1E8-4ABC566DC527}"/>
              </a:ext>
            </a:extLst>
          </p:cNvPr>
          <p:cNvSpPr txBox="1">
            <a:spLocks/>
          </p:cNvSpPr>
          <p:nvPr/>
        </p:nvSpPr>
        <p:spPr>
          <a:xfrm>
            <a:off x="4311230" y="6616"/>
            <a:ext cx="3986640" cy="15764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7200" b="1" dirty="0">
                <a:solidFill>
                  <a:srgbClr val="00C2CB"/>
                </a:solidFill>
                <a:latin typeface="Segoe UI Black" panose="020B0A02040204020203" pitchFamily="34" charset="0"/>
                <a:ea typeface="Segoe UI Black" panose="020B0A02040204020203" pitchFamily="34" charset="0"/>
              </a:rPr>
              <a:t>Farm</a:t>
            </a:r>
            <a:r>
              <a:rPr lang="en-US" altLang="zh-TW" sz="7200" b="1" dirty="0">
                <a:solidFill>
                  <a:srgbClr val="9AC944"/>
                </a:solidFill>
                <a:latin typeface="Segoe UI Black" panose="020B0A02040204020203" pitchFamily="34" charset="0"/>
                <a:ea typeface="Segoe UI Black" panose="020B0A02040204020203" pitchFamily="34" charset="0"/>
              </a:rPr>
              <a:t>In</a:t>
            </a:r>
            <a:endParaRPr lang="zh-TW" altLang="en-US" sz="7200" b="1" dirty="0">
              <a:solidFill>
                <a:srgbClr val="9AC944"/>
              </a:solidFill>
              <a:latin typeface="Segoe UI Black" panose="020B0A02040204020203" pitchFamily="34" charset="0"/>
              <a:ea typeface="微軟正黑體" panose="020B0604030504040204" pitchFamily="34" charset="-120"/>
            </a:endParaRPr>
          </a:p>
        </p:txBody>
      </p:sp>
      <p:grpSp>
        <p:nvGrpSpPr>
          <p:cNvPr id="7" name="群組 6">
            <a:extLst>
              <a:ext uri="{FF2B5EF4-FFF2-40B4-BE49-F238E27FC236}">
                <a16:creationId xmlns:a16="http://schemas.microsoft.com/office/drawing/2014/main" id="{D462C67E-3CF9-4578-9232-3682F9BE2B01}"/>
              </a:ext>
            </a:extLst>
          </p:cNvPr>
          <p:cNvGrpSpPr/>
          <p:nvPr/>
        </p:nvGrpSpPr>
        <p:grpSpPr>
          <a:xfrm>
            <a:off x="2650267" y="3062105"/>
            <a:ext cx="3589364" cy="3426280"/>
            <a:chOff x="1918891" y="2786231"/>
            <a:chExt cx="3589364" cy="3426280"/>
          </a:xfrm>
        </p:grpSpPr>
        <p:sp>
          <p:nvSpPr>
            <p:cNvPr id="25" name="文字方塊 24">
              <a:extLst>
                <a:ext uri="{FF2B5EF4-FFF2-40B4-BE49-F238E27FC236}">
                  <a16:creationId xmlns:a16="http://schemas.microsoft.com/office/drawing/2014/main" id="{9B77F6DD-353B-4330-93CF-4450F9B976DC}"/>
                </a:ext>
              </a:extLst>
            </p:cNvPr>
            <p:cNvSpPr txBox="1"/>
            <p:nvPr/>
          </p:nvSpPr>
          <p:spPr>
            <a:xfrm>
              <a:off x="1953803" y="5689291"/>
              <a:ext cx="3554452" cy="523220"/>
            </a:xfrm>
            <a:prstGeom prst="rect">
              <a:avLst/>
            </a:prstGeom>
            <a:noFill/>
          </p:spPr>
          <p:txBody>
            <a:bodyPr wrap="square" rtlCol="0">
              <a:spAutoFit/>
            </a:bodyPr>
            <a:lstStyle/>
            <a:p>
              <a:pPr algn="ctr"/>
              <a:r>
                <a:rPr lang="en-US" altLang="zh-TW" sz="2800" dirty="0" err="1">
                  <a:solidFill>
                    <a:srgbClr val="736A59"/>
                  </a:solidFill>
                  <a:latin typeface="Segoe UI Black" panose="020B0A02040204020203" pitchFamily="34" charset="0"/>
                  <a:ea typeface="Segoe UI Black" panose="020B0A02040204020203" pitchFamily="34" charset="0"/>
                </a:rPr>
                <a:t>FarmIn</a:t>
              </a:r>
              <a:r>
                <a:rPr lang="zh-TW" altLang="en-US" sz="2800" dirty="0">
                  <a:solidFill>
                    <a:srgbClr val="736A59"/>
                  </a:solidFill>
                  <a:latin typeface="Segoe UI Black" panose="020B0A02040204020203" pitchFamily="34" charset="0"/>
                  <a:ea typeface="微軟正黑體" panose="020B0604030504040204" pitchFamily="34" charset="-120"/>
                </a:rPr>
                <a:t> </a:t>
              </a:r>
              <a:r>
                <a:rPr lang="zh-TW" altLang="en-US" sz="2800" b="1" dirty="0">
                  <a:solidFill>
                    <a:srgbClr val="736A59"/>
                  </a:solidFill>
                  <a:latin typeface="Segoe UI Black" panose="020B0A02040204020203" pitchFamily="34" charset="0"/>
                  <a:ea typeface="微軟正黑體" panose="020B0604030504040204" pitchFamily="34" charset="-120"/>
                </a:rPr>
                <a:t>管理主控台</a:t>
              </a:r>
              <a:endParaRPr lang="en-US" altLang="zh-TW" sz="2800" b="1" dirty="0">
                <a:solidFill>
                  <a:srgbClr val="736A59"/>
                </a:solidFill>
                <a:latin typeface="Segoe UI Black" panose="020B0A02040204020203" pitchFamily="34" charset="0"/>
                <a:ea typeface="Segoe UI Black" panose="020B0A02040204020203" pitchFamily="34" charset="0"/>
              </a:endParaRPr>
            </a:p>
          </p:txBody>
        </p:sp>
        <p:grpSp>
          <p:nvGrpSpPr>
            <p:cNvPr id="31" name="群組 30">
              <a:extLst>
                <a:ext uri="{FF2B5EF4-FFF2-40B4-BE49-F238E27FC236}">
                  <a16:creationId xmlns:a16="http://schemas.microsoft.com/office/drawing/2014/main" id="{EA2B36A8-A12B-493A-B7CB-9299E364AC79}"/>
                </a:ext>
              </a:extLst>
            </p:cNvPr>
            <p:cNvGrpSpPr/>
            <p:nvPr/>
          </p:nvGrpSpPr>
          <p:grpSpPr>
            <a:xfrm>
              <a:off x="1918891" y="2786231"/>
              <a:ext cx="3377096" cy="2499397"/>
              <a:chOff x="4339988" y="2364225"/>
              <a:chExt cx="3939491" cy="2974712"/>
            </a:xfrm>
          </p:grpSpPr>
          <p:grpSp>
            <p:nvGrpSpPr>
              <p:cNvPr id="32" name="Google Shape;790;p50">
                <a:extLst>
                  <a:ext uri="{FF2B5EF4-FFF2-40B4-BE49-F238E27FC236}">
                    <a16:creationId xmlns:a16="http://schemas.microsoft.com/office/drawing/2014/main" id="{480D75C6-8681-4BB8-8315-C058E5FC6FFC}"/>
                  </a:ext>
                </a:extLst>
              </p:cNvPr>
              <p:cNvGrpSpPr/>
              <p:nvPr/>
            </p:nvGrpSpPr>
            <p:grpSpPr>
              <a:xfrm>
                <a:off x="4339988" y="2364225"/>
                <a:ext cx="3939491" cy="2974712"/>
                <a:chOff x="3804623" y="931514"/>
                <a:chExt cx="4311631" cy="3283920"/>
              </a:xfrm>
            </p:grpSpPr>
            <p:grpSp>
              <p:nvGrpSpPr>
                <p:cNvPr id="35" name="Google Shape;791;p50">
                  <a:extLst>
                    <a:ext uri="{FF2B5EF4-FFF2-40B4-BE49-F238E27FC236}">
                      <a16:creationId xmlns:a16="http://schemas.microsoft.com/office/drawing/2014/main" id="{7A219661-92EE-41DD-A37A-1B47E98F51A0}"/>
                    </a:ext>
                  </a:extLst>
                </p:cNvPr>
                <p:cNvGrpSpPr/>
                <p:nvPr/>
              </p:nvGrpSpPr>
              <p:grpSpPr>
                <a:xfrm>
                  <a:off x="3804623" y="931514"/>
                  <a:ext cx="4311631" cy="3283920"/>
                  <a:chOff x="3420275" y="729475"/>
                  <a:chExt cx="4831500" cy="3679875"/>
                </a:xfrm>
              </p:grpSpPr>
              <p:sp>
                <p:nvSpPr>
                  <p:cNvPr id="40" name="Google Shape;795;p50">
                    <a:extLst>
                      <a:ext uri="{FF2B5EF4-FFF2-40B4-BE49-F238E27FC236}">
                        <a16:creationId xmlns:a16="http://schemas.microsoft.com/office/drawing/2014/main" id="{73A31A1F-95B5-4137-BC24-1FEB04A0DF20}"/>
                      </a:ext>
                    </a:extLst>
                  </p:cNvPr>
                  <p:cNvSpPr/>
                  <p:nvPr/>
                </p:nvSpPr>
                <p:spPr>
                  <a:xfrm>
                    <a:off x="3453125" y="762775"/>
                    <a:ext cx="4765800" cy="2990100"/>
                  </a:xfrm>
                  <a:prstGeom prst="roundRect">
                    <a:avLst>
                      <a:gd name="adj" fmla="val 3282"/>
                    </a:avLst>
                  </a:prstGeom>
                  <a:solidFill>
                    <a:schemeClr val="bg1"/>
                  </a:solidFill>
                  <a:ln w="19050" cap="flat" cmpd="sng">
                    <a:solidFill>
                      <a:srgbClr val="4D4F4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37" name="Google Shape;792;p50">
                    <a:extLst>
                      <a:ext uri="{FF2B5EF4-FFF2-40B4-BE49-F238E27FC236}">
                        <a16:creationId xmlns:a16="http://schemas.microsoft.com/office/drawing/2014/main" id="{1F708023-08C8-4CAB-8563-5EA57CD28F1C}"/>
                      </a:ext>
                    </a:extLst>
                  </p:cNvPr>
                  <p:cNvSpPr/>
                  <p:nvPr/>
                </p:nvSpPr>
                <p:spPr>
                  <a:xfrm>
                    <a:off x="3582231" y="852308"/>
                    <a:ext cx="4503600" cy="2746199"/>
                  </a:xfrm>
                  <a:prstGeom prst="rect">
                    <a:avLst/>
                  </a:prstGeom>
                  <a:solidFill>
                    <a:schemeClr val="bg1"/>
                  </a:solidFill>
                  <a:ln w="19050" cap="flat" cmpd="sng">
                    <a:solidFill>
                      <a:srgbClr val="4D4F4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793;p50">
                    <a:extLst>
                      <a:ext uri="{FF2B5EF4-FFF2-40B4-BE49-F238E27FC236}">
                        <a16:creationId xmlns:a16="http://schemas.microsoft.com/office/drawing/2014/main" id="{F6983BAD-B993-41D6-AF12-5609D225EBD4}"/>
                      </a:ext>
                    </a:extLst>
                  </p:cNvPr>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4D4F40"/>
                    </a:solidFill>
                    <a:prstDash val="solid"/>
                    <a:round/>
                    <a:headEnd type="none" w="med" len="med"/>
                    <a:tailEnd type="none" w="med" len="med"/>
                  </a:ln>
                </p:spPr>
                <p:txBody>
                  <a:bodyPr/>
                  <a:lstStyle/>
                  <a:p>
                    <a:endParaRPr lang="zh-TW" altLang="en-US"/>
                  </a:p>
                </p:txBody>
              </p:sp>
              <p:sp>
                <p:nvSpPr>
                  <p:cNvPr id="39" name="Google Shape;794;p50">
                    <a:extLst>
                      <a:ext uri="{FF2B5EF4-FFF2-40B4-BE49-F238E27FC236}">
                        <a16:creationId xmlns:a16="http://schemas.microsoft.com/office/drawing/2014/main" id="{A6F4E321-1455-4F15-BDE5-D27ACC1859B4}"/>
                      </a:ext>
                    </a:extLst>
                  </p:cNvPr>
                  <p:cNvSpPr/>
                  <p:nvPr/>
                </p:nvSpPr>
                <p:spPr>
                  <a:xfrm>
                    <a:off x="3420275" y="729475"/>
                    <a:ext cx="4831500" cy="3056700"/>
                  </a:xfrm>
                  <a:prstGeom prst="roundRect">
                    <a:avLst>
                      <a:gd name="adj" fmla="val 3857"/>
                    </a:avLst>
                  </a:prstGeom>
                  <a:noFill/>
                  <a:ln w="19050" cap="flat" cmpd="sng">
                    <a:solidFill>
                      <a:srgbClr val="4D4F4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cxnSp>
              <p:nvCxnSpPr>
                <p:cNvPr id="36" name="Google Shape;796;p50">
                  <a:extLst>
                    <a:ext uri="{FF2B5EF4-FFF2-40B4-BE49-F238E27FC236}">
                      <a16:creationId xmlns:a16="http://schemas.microsoft.com/office/drawing/2014/main" id="{354A98FE-80A0-4FA7-B58B-12EBE7D3E11A}"/>
                    </a:ext>
                  </a:extLst>
                </p:cNvPr>
                <p:cNvCxnSpPr/>
                <p:nvPr/>
              </p:nvCxnSpPr>
              <p:spPr>
                <a:xfrm>
                  <a:off x="5238353" y="4162783"/>
                  <a:ext cx="1451100" cy="0"/>
                </a:xfrm>
                <a:prstGeom prst="straightConnector1">
                  <a:avLst/>
                </a:prstGeom>
                <a:noFill/>
                <a:ln w="19050" cap="flat" cmpd="sng">
                  <a:solidFill>
                    <a:srgbClr val="4D4F40"/>
                  </a:solidFill>
                  <a:prstDash val="solid"/>
                  <a:round/>
                  <a:headEnd type="none" w="med" len="med"/>
                  <a:tailEnd type="none" w="med" len="med"/>
                </a:ln>
              </p:spPr>
            </p:cxnSp>
          </p:grpSp>
          <p:pic>
            <p:nvPicPr>
              <p:cNvPr id="33" name="圖片 32">
                <a:extLst>
                  <a:ext uri="{FF2B5EF4-FFF2-40B4-BE49-F238E27FC236}">
                    <a16:creationId xmlns:a16="http://schemas.microsoft.com/office/drawing/2014/main" id="{232B03FB-2734-489A-ADB5-B3C7BB5083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6079" y="2828092"/>
                <a:ext cx="1124055" cy="1124055"/>
              </a:xfrm>
              <a:prstGeom prst="rect">
                <a:avLst/>
              </a:prstGeom>
            </p:spPr>
          </p:pic>
          <p:sp>
            <p:nvSpPr>
              <p:cNvPr id="34" name="標題 20">
                <a:extLst>
                  <a:ext uri="{FF2B5EF4-FFF2-40B4-BE49-F238E27FC236}">
                    <a16:creationId xmlns:a16="http://schemas.microsoft.com/office/drawing/2014/main" id="{7EF28DD0-12F9-459F-952C-011ADDBF52C4}"/>
                  </a:ext>
                </a:extLst>
              </p:cNvPr>
              <p:cNvSpPr txBox="1">
                <a:spLocks/>
              </p:cNvSpPr>
              <p:nvPr/>
            </p:nvSpPr>
            <p:spPr>
              <a:xfrm>
                <a:off x="4711439" y="3648625"/>
                <a:ext cx="3084082" cy="12195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4000" b="1" dirty="0" err="1">
                    <a:solidFill>
                      <a:srgbClr val="00C2CB"/>
                    </a:solidFill>
                    <a:latin typeface="Segoe UI Black" panose="020B0A02040204020203" pitchFamily="34" charset="0"/>
                    <a:ea typeface="Segoe UI Black" panose="020B0A02040204020203" pitchFamily="34" charset="0"/>
                  </a:rPr>
                  <a:t>Farm</a:t>
                </a:r>
                <a:r>
                  <a:rPr lang="en-US" altLang="zh-TW" sz="4000" b="1" dirty="0" err="1">
                    <a:solidFill>
                      <a:srgbClr val="9AC944"/>
                    </a:solidFill>
                    <a:latin typeface="Segoe UI Black" panose="020B0A02040204020203" pitchFamily="34" charset="0"/>
                    <a:ea typeface="Segoe UI Black" panose="020B0A02040204020203" pitchFamily="34" charset="0"/>
                  </a:rPr>
                  <a:t>In</a:t>
                </a:r>
                <a:r>
                  <a:rPr lang="zh-TW" altLang="en-US" sz="2400" b="1" dirty="0">
                    <a:solidFill>
                      <a:srgbClr val="9FD1B0"/>
                    </a:solidFill>
                    <a:latin typeface="Segoe UI Black" panose="020B0A02040204020203" pitchFamily="34" charset="0"/>
                    <a:ea typeface="Segoe UI Black" panose="020B0A02040204020203" pitchFamily="34" charset="0"/>
                  </a:rPr>
                  <a:t> </a:t>
                </a:r>
                <a:endParaRPr lang="zh-TW" altLang="en-US" sz="2400" b="1" dirty="0">
                  <a:solidFill>
                    <a:srgbClr val="9FD1B0"/>
                  </a:solidFill>
                  <a:latin typeface="Segoe UI Black" panose="020B0A02040204020203" pitchFamily="34" charset="0"/>
                  <a:ea typeface="微軟正黑體" panose="020B0604030504040204" pitchFamily="34" charset="-120"/>
                </a:endParaRPr>
              </a:p>
            </p:txBody>
          </p:sp>
        </p:grpSp>
      </p:grpSp>
      <p:grpSp>
        <p:nvGrpSpPr>
          <p:cNvPr id="8" name="群組 7">
            <a:extLst>
              <a:ext uri="{FF2B5EF4-FFF2-40B4-BE49-F238E27FC236}">
                <a16:creationId xmlns:a16="http://schemas.microsoft.com/office/drawing/2014/main" id="{4D5EEA94-113E-4BAB-8028-C688E3808753}"/>
              </a:ext>
            </a:extLst>
          </p:cNvPr>
          <p:cNvGrpSpPr/>
          <p:nvPr/>
        </p:nvGrpSpPr>
        <p:grpSpPr>
          <a:xfrm>
            <a:off x="6905055" y="2757799"/>
            <a:ext cx="2800357" cy="3730185"/>
            <a:chOff x="7063737" y="2457374"/>
            <a:chExt cx="2800357" cy="3730185"/>
          </a:xfrm>
        </p:grpSpPr>
        <p:sp>
          <p:nvSpPr>
            <p:cNvPr id="26" name="文字方塊 25">
              <a:extLst>
                <a:ext uri="{FF2B5EF4-FFF2-40B4-BE49-F238E27FC236}">
                  <a16:creationId xmlns:a16="http://schemas.microsoft.com/office/drawing/2014/main" id="{6DB334A2-C19B-485E-80B1-DD466199712C}"/>
                </a:ext>
              </a:extLst>
            </p:cNvPr>
            <p:cNvSpPr txBox="1"/>
            <p:nvPr/>
          </p:nvSpPr>
          <p:spPr>
            <a:xfrm>
              <a:off x="7063737" y="5664339"/>
              <a:ext cx="2800357" cy="523220"/>
            </a:xfrm>
            <a:prstGeom prst="rect">
              <a:avLst/>
            </a:prstGeom>
            <a:noFill/>
          </p:spPr>
          <p:txBody>
            <a:bodyPr wrap="square" rtlCol="0">
              <a:spAutoFit/>
            </a:bodyPr>
            <a:lstStyle/>
            <a:p>
              <a:pPr algn="ctr"/>
              <a:r>
                <a:rPr lang="en-US" altLang="zh-TW" sz="2800" dirty="0" err="1">
                  <a:solidFill>
                    <a:srgbClr val="736A59"/>
                  </a:solidFill>
                  <a:latin typeface="Segoe UI Black" panose="020B0A02040204020203" pitchFamily="34" charset="0"/>
                  <a:ea typeface="Segoe UI Black" panose="020B0A02040204020203" pitchFamily="34" charset="0"/>
                </a:rPr>
                <a:t>FarmIn</a:t>
              </a:r>
              <a:r>
                <a:rPr lang="zh-TW" altLang="en-US" sz="2800" dirty="0">
                  <a:solidFill>
                    <a:srgbClr val="736A59"/>
                  </a:solidFill>
                  <a:latin typeface="Segoe UI Black" panose="020B0A02040204020203" pitchFamily="34" charset="0"/>
                  <a:ea typeface="微軟正黑體" panose="020B0604030504040204" pitchFamily="34" charset="-120"/>
                </a:rPr>
                <a:t> </a:t>
              </a:r>
              <a:r>
                <a:rPr lang="en-US" altLang="zh-TW" sz="2800" dirty="0">
                  <a:solidFill>
                    <a:srgbClr val="736A59"/>
                  </a:solidFill>
                  <a:latin typeface="Segoe UI Black" panose="020B0A02040204020203" pitchFamily="34" charset="0"/>
                  <a:ea typeface="Segoe UI Black" panose="020B0A02040204020203" pitchFamily="34" charset="0"/>
                </a:rPr>
                <a:t>App.</a:t>
              </a:r>
            </a:p>
          </p:txBody>
        </p:sp>
        <p:grpSp>
          <p:nvGrpSpPr>
            <p:cNvPr id="41" name="群組 40">
              <a:extLst>
                <a:ext uri="{FF2B5EF4-FFF2-40B4-BE49-F238E27FC236}">
                  <a16:creationId xmlns:a16="http://schemas.microsoft.com/office/drawing/2014/main" id="{010CA1F7-0FC2-4BB9-B530-5E9A6E7F751A}"/>
                </a:ext>
              </a:extLst>
            </p:cNvPr>
            <p:cNvGrpSpPr/>
            <p:nvPr/>
          </p:nvGrpSpPr>
          <p:grpSpPr>
            <a:xfrm>
              <a:off x="7487316" y="2457374"/>
              <a:ext cx="1880996" cy="3054304"/>
              <a:chOff x="5083093" y="1929459"/>
              <a:chExt cx="2288679" cy="3915514"/>
            </a:xfrm>
          </p:grpSpPr>
          <p:sp>
            <p:nvSpPr>
              <p:cNvPr id="42" name="矩形 41">
                <a:extLst>
                  <a:ext uri="{FF2B5EF4-FFF2-40B4-BE49-F238E27FC236}">
                    <a16:creationId xmlns:a16="http://schemas.microsoft.com/office/drawing/2014/main" id="{2F5AA19D-DE06-49BE-88CF-37AF8BB35367}"/>
                  </a:ext>
                </a:extLst>
              </p:cNvPr>
              <p:cNvSpPr/>
              <p:nvPr/>
            </p:nvSpPr>
            <p:spPr>
              <a:xfrm>
                <a:off x="5295011" y="2213173"/>
                <a:ext cx="1864846" cy="3312000"/>
              </a:xfrm>
              <a:prstGeom prst="rect">
                <a:avLst/>
              </a:prstGeom>
              <a:solidFill>
                <a:srgbClr val="FCFC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3" name="群組 42">
                <a:extLst>
                  <a:ext uri="{FF2B5EF4-FFF2-40B4-BE49-F238E27FC236}">
                    <a16:creationId xmlns:a16="http://schemas.microsoft.com/office/drawing/2014/main" id="{AD955511-1F5A-4B6D-8BDE-5EE847B68814}"/>
                  </a:ext>
                </a:extLst>
              </p:cNvPr>
              <p:cNvGrpSpPr/>
              <p:nvPr/>
            </p:nvGrpSpPr>
            <p:grpSpPr>
              <a:xfrm>
                <a:off x="5083093" y="1929459"/>
                <a:ext cx="2288679" cy="3915514"/>
                <a:chOff x="4683655" y="1569054"/>
                <a:chExt cx="2844625" cy="4866638"/>
              </a:xfrm>
            </p:grpSpPr>
            <p:sp>
              <p:nvSpPr>
                <p:cNvPr id="44" name="Google Shape;821;p52">
                  <a:extLst>
                    <a:ext uri="{FF2B5EF4-FFF2-40B4-BE49-F238E27FC236}">
                      <a16:creationId xmlns:a16="http://schemas.microsoft.com/office/drawing/2014/main" id="{40AA696B-15CF-416B-80B0-154A6693E26E}"/>
                    </a:ext>
                  </a:extLst>
                </p:cNvPr>
                <p:cNvSpPr/>
                <p:nvPr/>
              </p:nvSpPr>
              <p:spPr>
                <a:xfrm>
                  <a:off x="4885683" y="1569054"/>
                  <a:ext cx="2440571" cy="4866638"/>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bg1"/>
                </a:solidFill>
                <a:ln w="19050" cap="flat" cmpd="sng">
                  <a:solidFill>
                    <a:srgbClr val="4D4F4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bg1"/>
                    </a:solidFill>
                  </a:endParaRPr>
                </a:p>
              </p:txBody>
            </p:sp>
            <p:grpSp>
              <p:nvGrpSpPr>
                <p:cNvPr id="45" name="群組 44">
                  <a:extLst>
                    <a:ext uri="{FF2B5EF4-FFF2-40B4-BE49-F238E27FC236}">
                      <a16:creationId xmlns:a16="http://schemas.microsoft.com/office/drawing/2014/main" id="{717B2DC1-B67C-4684-BD49-ABE045009BA0}"/>
                    </a:ext>
                  </a:extLst>
                </p:cNvPr>
                <p:cNvGrpSpPr/>
                <p:nvPr/>
              </p:nvGrpSpPr>
              <p:grpSpPr>
                <a:xfrm>
                  <a:off x="4683655" y="3022008"/>
                  <a:ext cx="2844625" cy="2241842"/>
                  <a:chOff x="7359117" y="2815835"/>
                  <a:chExt cx="3258204" cy="2567784"/>
                </a:xfrm>
              </p:grpSpPr>
              <p:pic>
                <p:nvPicPr>
                  <p:cNvPr id="46" name="圖片 45">
                    <a:extLst>
                      <a:ext uri="{FF2B5EF4-FFF2-40B4-BE49-F238E27FC236}">
                        <a16:creationId xmlns:a16="http://schemas.microsoft.com/office/drawing/2014/main" id="{9894098B-376D-469D-8E7E-CEAC4919BB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9141" y="2815835"/>
                    <a:ext cx="1365500" cy="1365501"/>
                  </a:xfrm>
                  <a:prstGeom prst="rect">
                    <a:avLst/>
                  </a:prstGeom>
                </p:spPr>
              </p:pic>
              <p:sp>
                <p:nvSpPr>
                  <p:cNvPr id="47" name="標題 20">
                    <a:extLst>
                      <a:ext uri="{FF2B5EF4-FFF2-40B4-BE49-F238E27FC236}">
                        <a16:creationId xmlns:a16="http://schemas.microsoft.com/office/drawing/2014/main" id="{87F1FD9E-5044-4C5D-80F1-3E972BD1E93D}"/>
                      </a:ext>
                    </a:extLst>
                  </p:cNvPr>
                  <p:cNvSpPr txBox="1">
                    <a:spLocks/>
                  </p:cNvSpPr>
                  <p:nvPr/>
                </p:nvSpPr>
                <p:spPr>
                  <a:xfrm>
                    <a:off x="7359117" y="3798344"/>
                    <a:ext cx="3258204" cy="15852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800" b="1" dirty="0" err="1">
                        <a:solidFill>
                          <a:srgbClr val="00C2CB"/>
                        </a:solidFill>
                        <a:latin typeface="Segoe UI Black" panose="020B0A02040204020203" pitchFamily="34" charset="0"/>
                        <a:ea typeface="Segoe UI Black" panose="020B0A02040204020203" pitchFamily="34" charset="0"/>
                      </a:rPr>
                      <a:t>Farm</a:t>
                    </a:r>
                    <a:r>
                      <a:rPr lang="en-US" altLang="zh-TW" sz="2800" b="1" dirty="0" err="1">
                        <a:solidFill>
                          <a:srgbClr val="9AC944"/>
                        </a:solidFill>
                        <a:latin typeface="Segoe UI Black" panose="020B0A02040204020203" pitchFamily="34" charset="0"/>
                        <a:ea typeface="Segoe UI Black" panose="020B0A02040204020203" pitchFamily="34" charset="0"/>
                      </a:rPr>
                      <a:t>In</a:t>
                    </a:r>
                    <a:r>
                      <a:rPr lang="zh-TW" altLang="en-US" sz="1600" b="1" dirty="0">
                        <a:solidFill>
                          <a:srgbClr val="9FD1B0"/>
                        </a:solidFill>
                        <a:latin typeface="Segoe UI Black" panose="020B0A02040204020203" pitchFamily="34" charset="0"/>
                        <a:ea typeface="Segoe UI Black" panose="020B0A02040204020203" pitchFamily="34" charset="0"/>
                      </a:rPr>
                      <a:t> </a:t>
                    </a:r>
                    <a:r>
                      <a:rPr lang="zh-TW" altLang="en-US" sz="2800" b="1" dirty="0">
                        <a:solidFill>
                          <a:srgbClr val="9FD1B0"/>
                        </a:solidFill>
                        <a:latin typeface="Segoe UI Black" panose="020B0A02040204020203" pitchFamily="34" charset="0"/>
                        <a:ea typeface="Segoe UI Black" panose="020B0A02040204020203" pitchFamily="34" charset="0"/>
                      </a:rPr>
                      <a:t> </a:t>
                    </a:r>
                    <a:endParaRPr lang="zh-TW" altLang="en-US" sz="2800" b="1" dirty="0">
                      <a:solidFill>
                        <a:srgbClr val="9FD1B0"/>
                      </a:solidFill>
                      <a:latin typeface="Segoe UI Black" panose="020B0A02040204020203" pitchFamily="34" charset="0"/>
                      <a:ea typeface="微軟正黑體" panose="020B0604030504040204" pitchFamily="34" charset="-120"/>
                    </a:endParaRPr>
                  </a:p>
                </p:txBody>
              </p:sp>
            </p:grpSp>
          </p:grpSp>
        </p:grpSp>
      </p:grpSp>
      <p:sp>
        <p:nvSpPr>
          <p:cNvPr id="5" name="投影片編號版面配置區 4">
            <a:extLst>
              <a:ext uri="{FF2B5EF4-FFF2-40B4-BE49-F238E27FC236}">
                <a16:creationId xmlns:a16="http://schemas.microsoft.com/office/drawing/2014/main" id="{94AEBC89-AAC6-4B83-834A-169CE4BF2451}"/>
              </a:ext>
            </a:extLst>
          </p:cNvPr>
          <p:cNvSpPr>
            <a:spLocks noGrp="1"/>
          </p:cNvSpPr>
          <p:nvPr>
            <p:ph type="sldNum" sz="quarter" idx="12"/>
          </p:nvPr>
        </p:nvSpPr>
        <p:spPr/>
        <p:txBody>
          <a:bodyPr/>
          <a:lstStyle/>
          <a:p>
            <a:fld id="{E0D849EB-583D-4959-852A-AB54E4E329B4}" type="slidenum">
              <a:rPr lang="zh-TW" altLang="en-US" smtClean="0"/>
              <a:t>9</a:t>
            </a:fld>
            <a:endParaRPr lang="zh-TW" altLang="en-US"/>
          </a:p>
        </p:txBody>
      </p:sp>
      <p:grpSp>
        <p:nvGrpSpPr>
          <p:cNvPr id="28" name="群組 27">
            <a:extLst>
              <a:ext uri="{FF2B5EF4-FFF2-40B4-BE49-F238E27FC236}">
                <a16:creationId xmlns:a16="http://schemas.microsoft.com/office/drawing/2014/main" id="{F7ACA4A8-1F37-483D-8394-0AF9156B0915}"/>
              </a:ext>
            </a:extLst>
          </p:cNvPr>
          <p:cNvGrpSpPr/>
          <p:nvPr/>
        </p:nvGrpSpPr>
        <p:grpSpPr>
          <a:xfrm>
            <a:off x="9940606" y="-567802"/>
            <a:ext cx="2288368" cy="1970105"/>
            <a:chOff x="9949832" y="-520069"/>
            <a:chExt cx="2288368" cy="1970105"/>
          </a:xfrm>
        </p:grpSpPr>
        <p:pic>
          <p:nvPicPr>
            <p:cNvPr id="29" name="圖片 28" descr="一張含有 文字 的圖片&#10;&#10;自動產生的描述">
              <a:extLst>
                <a:ext uri="{FF2B5EF4-FFF2-40B4-BE49-F238E27FC236}">
                  <a16:creationId xmlns:a16="http://schemas.microsoft.com/office/drawing/2014/main" id="{294375AE-35F8-40D7-BDEC-77D79842A9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8095" y="-520069"/>
              <a:ext cx="1970105" cy="1970105"/>
            </a:xfrm>
            <a:prstGeom prst="rect">
              <a:avLst/>
            </a:prstGeom>
          </p:spPr>
        </p:pic>
        <p:pic>
          <p:nvPicPr>
            <p:cNvPr id="30" name="圖片 29">
              <a:extLst>
                <a:ext uri="{FF2B5EF4-FFF2-40B4-BE49-F238E27FC236}">
                  <a16:creationId xmlns:a16="http://schemas.microsoft.com/office/drawing/2014/main" id="{F1E1CDA3-A8BC-4E86-A85D-563EE2E1EE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49832" y="255041"/>
              <a:ext cx="445577" cy="445577"/>
            </a:xfrm>
            <a:prstGeom prst="rect">
              <a:avLst/>
            </a:prstGeom>
          </p:spPr>
        </p:pic>
      </p:grpSp>
      <p:sp>
        <p:nvSpPr>
          <p:cNvPr id="48" name="Google Shape;1278;p71">
            <a:extLst>
              <a:ext uri="{FF2B5EF4-FFF2-40B4-BE49-F238E27FC236}">
                <a16:creationId xmlns:a16="http://schemas.microsoft.com/office/drawing/2014/main" id="{932B002B-23E8-46EE-A9F7-2BC291F7AD38}"/>
              </a:ext>
            </a:extLst>
          </p:cNvPr>
          <p:cNvSpPr/>
          <p:nvPr/>
        </p:nvSpPr>
        <p:spPr>
          <a:xfrm>
            <a:off x="3037052" y="1798575"/>
            <a:ext cx="2600735" cy="668165"/>
          </a:xfrm>
          <a:custGeom>
            <a:avLst/>
            <a:gdLst/>
            <a:ahLst/>
            <a:cxnLst/>
            <a:rect l="l" t="t" r="r" b="b"/>
            <a:pathLst>
              <a:path w="38212" h="10893" extrusionOk="0">
                <a:moveTo>
                  <a:pt x="2807" y="1"/>
                </a:moveTo>
                <a:cubicBezTo>
                  <a:pt x="1252" y="1"/>
                  <a:pt x="1" y="1252"/>
                  <a:pt x="1" y="2807"/>
                </a:cubicBezTo>
                <a:lnTo>
                  <a:pt x="1" y="8086"/>
                </a:lnTo>
                <a:cubicBezTo>
                  <a:pt x="1" y="9641"/>
                  <a:pt x="1252" y="10893"/>
                  <a:pt x="2807" y="10893"/>
                </a:cubicBezTo>
                <a:lnTo>
                  <a:pt x="35405" y="10893"/>
                </a:lnTo>
                <a:cubicBezTo>
                  <a:pt x="36960" y="10893"/>
                  <a:pt x="38212" y="9641"/>
                  <a:pt x="38212" y="8086"/>
                </a:cubicBezTo>
                <a:lnTo>
                  <a:pt x="38212" y="2807"/>
                </a:lnTo>
                <a:cubicBezTo>
                  <a:pt x="38212" y="1252"/>
                  <a:pt x="36960" y="1"/>
                  <a:pt x="35405" y="1"/>
                </a:cubicBezTo>
                <a:close/>
              </a:path>
            </a:pathLst>
          </a:custGeom>
          <a:solidFill>
            <a:srgbClr val="F4ECD8"/>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3200" b="1" dirty="0">
                <a:solidFill>
                  <a:schemeClr val="accent3">
                    <a:lumMod val="75000"/>
                  </a:schemeClr>
                </a:solidFill>
                <a:latin typeface="微軟正黑體" panose="020B0604030504040204" pitchFamily="34" charset="-120"/>
                <a:ea typeface="微軟正黑體" panose="020B0604030504040204" pitchFamily="34" charset="-120"/>
              </a:rPr>
              <a:t>青農／小農</a:t>
            </a:r>
          </a:p>
        </p:txBody>
      </p:sp>
      <p:sp>
        <p:nvSpPr>
          <p:cNvPr id="49" name="Google Shape;1278;p71">
            <a:extLst>
              <a:ext uri="{FF2B5EF4-FFF2-40B4-BE49-F238E27FC236}">
                <a16:creationId xmlns:a16="http://schemas.microsoft.com/office/drawing/2014/main" id="{9F1E8F8B-2AE1-42F9-BDFF-2C65D3F6466B}"/>
              </a:ext>
            </a:extLst>
          </p:cNvPr>
          <p:cNvSpPr/>
          <p:nvPr/>
        </p:nvSpPr>
        <p:spPr>
          <a:xfrm>
            <a:off x="7059455" y="1760763"/>
            <a:ext cx="2136044" cy="645546"/>
          </a:xfrm>
          <a:custGeom>
            <a:avLst/>
            <a:gdLst/>
            <a:ahLst/>
            <a:cxnLst/>
            <a:rect l="l" t="t" r="r" b="b"/>
            <a:pathLst>
              <a:path w="38212" h="10893" extrusionOk="0">
                <a:moveTo>
                  <a:pt x="2807" y="1"/>
                </a:moveTo>
                <a:cubicBezTo>
                  <a:pt x="1252" y="1"/>
                  <a:pt x="1" y="1252"/>
                  <a:pt x="1" y="2807"/>
                </a:cubicBezTo>
                <a:lnTo>
                  <a:pt x="1" y="8086"/>
                </a:lnTo>
                <a:cubicBezTo>
                  <a:pt x="1" y="9641"/>
                  <a:pt x="1252" y="10893"/>
                  <a:pt x="2807" y="10893"/>
                </a:cubicBezTo>
                <a:lnTo>
                  <a:pt x="35405" y="10893"/>
                </a:lnTo>
                <a:cubicBezTo>
                  <a:pt x="36960" y="10893"/>
                  <a:pt x="38212" y="9641"/>
                  <a:pt x="38212" y="8086"/>
                </a:cubicBezTo>
                <a:lnTo>
                  <a:pt x="38212" y="2807"/>
                </a:lnTo>
                <a:cubicBezTo>
                  <a:pt x="38212" y="1252"/>
                  <a:pt x="36960" y="1"/>
                  <a:pt x="35405" y="1"/>
                </a:cubicBezTo>
                <a:close/>
              </a:path>
            </a:pathLst>
          </a:custGeom>
          <a:solidFill>
            <a:srgbClr val="F4ECD8"/>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3200" b="1" dirty="0">
                <a:solidFill>
                  <a:schemeClr val="accent3">
                    <a:lumMod val="75000"/>
                  </a:schemeClr>
                </a:solidFill>
                <a:latin typeface="微軟正黑體" panose="020B0604030504040204" pitchFamily="34" charset="-120"/>
                <a:ea typeface="微軟正黑體" panose="020B0604030504040204" pitchFamily="34" charset="-120"/>
              </a:rPr>
              <a:t>消費者</a:t>
            </a:r>
          </a:p>
        </p:txBody>
      </p:sp>
    </p:spTree>
    <p:extLst>
      <p:ext uri="{BB962C8B-B14F-4D97-AF65-F5344CB8AC3E}">
        <p14:creationId xmlns:p14="http://schemas.microsoft.com/office/powerpoint/2010/main" val="21513108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randombar(horizontal)">
                                      <p:cBhvr>
                                        <p:cTn id="7" dur="500"/>
                                        <p:tgtEl>
                                          <p:spTgt spid="4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randombar(horizontal)">
                                      <p:cBhvr>
                                        <p:cTn id="14" dur="500"/>
                                        <p:tgtEl>
                                          <p:spTgt spid="49"/>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Lst>
  </p:timing>
</p:sld>
</file>

<file path=ppt/theme/theme1.xml><?xml version="1.0" encoding="utf-8"?>
<a:theme xmlns:a="http://schemas.openxmlformats.org/drawingml/2006/main" name="Office Theme">
  <a:themeElements>
    <a:clrScheme name="自訂 4">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EE599"/>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0BD5A28639C9A946BA5867BBE509BFA4" ma:contentTypeVersion="11" ma:contentTypeDescription="建立新的文件。" ma:contentTypeScope="" ma:versionID="9481f5c49ec20aff3304c75b749d7caf">
  <xsd:schema xmlns:xsd="http://www.w3.org/2001/XMLSchema" xmlns:xs="http://www.w3.org/2001/XMLSchema" xmlns:p="http://schemas.microsoft.com/office/2006/metadata/properties" xmlns:ns2="9a43fd32-1ed4-4001-b84e-0f8c67ede5aa" xmlns:ns3="b50e329c-f716-43f6-8587-8e19c6d0c1bb" targetNamespace="http://schemas.microsoft.com/office/2006/metadata/properties" ma:root="true" ma:fieldsID="804c1299b9b28aaa437a18b94d8c5f3c" ns2:_="" ns3:_="">
    <xsd:import namespace="9a43fd32-1ed4-4001-b84e-0f8c67ede5aa"/>
    <xsd:import namespace="b50e329c-f716-43f6-8587-8e19c6d0c1b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43fd32-1ed4-4001-b84e-0f8c67ede5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50e329c-f716-43f6-8587-8e19c6d0c1bb" elementFormDefault="qualified">
    <xsd:import namespace="http://schemas.microsoft.com/office/2006/documentManagement/types"/>
    <xsd:import namespace="http://schemas.microsoft.com/office/infopath/2007/PartnerControls"/>
    <xsd:element name="SharedWithUsers" ma:index="12"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共用詳細資料"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86D387C-930D-409C-9FAD-899D8038AF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43fd32-1ed4-4001-b84e-0f8c67ede5aa"/>
    <ds:schemaRef ds:uri="b50e329c-f716-43f6-8587-8e19c6d0c1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FEF21A2-AB2B-43F9-BD3D-6F9BC3F9FC41}">
  <ds:schemaRefs>
    <ds:schemaRef ds:uri="http://schemas.microsoft.com/sharepoint/v3/contenttype/forms"/>
  </ds:schemaRefs>
</ds:datastoreItem>
</file>

<file path=customXml/itemProps3.xml><?xml version="1.0" encoding="utf-8"?>
<ds:datastoreItem xmlns:ds="http://schemas.openxmlformats.org/officeDocument/2006/customXml" ds:itemID="{2366E3D4-94FF-4466-8223-7FA5E054F8BA}">
  <ds:schemaRefs>
    <ds:schemaRef ds:uri="http://purl.org/dc/terms/"/>
    <ds:schemaRef ds:uri="b50e329c-f716-43f6-8587-8e19c6d0c1bb"/>
    <ds:schemaRef ds:uri="http://schemas.microsoft.com/office/2006/metadata/properties"/>
    <ds:schemaRef ds:uri="http://schemas.openxmlformats.org/package/2006/metadata/core-properties"/>
    <ds:schemaRef ds:uri="http://www.w3.org/XML/1998/namespace"/>
    <ds:schemaRef ds:uri="http://purl.org/dc/elements/1.1/"/>
    <ds:schemaRef ds:uri="http://purl.org/dc/dcmitype/"/>
    <ds:schemaRef ds:uri="http://schemas.microsoft.com/office/2006/documentManagement/types"/>
    <ds:schemaRef ds:uri="http://schemas.microsoft.com/office/infopath/2007/PartnerControls"/>
    <ds:schemaRef ds:uri="9a43fd32-1ed4-4001-b84e-0f8c67ede5aa"/>
  </ds:schemaRefs>
</ds:datastoreItem>
</file>

<file path=docProps/app.xml><?xml version="1.0" encoding="utf-8"?>
<Properties xmlns="http://schemas.openxmlformats.org/officeDocument/2006/extended-properties" xmlns:vt="http://schemas.openxmlformats.org/officeDocument/2006/docPropsVTypes">
  <Template>Office Theme</Template>
  <TotalTime>8507</TotalTime>
  <Words>2521</Words>
  <Application>Microsoft Office PowerPoint</Application>
  <PresentationFormat>寬螢幕</PresentationFormat>
  <Paragraphs>264</Paragraphs>
  <Slides>30</Slides>
  <Notes>19</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30</vt:i4>
      </vt:variant>
    </vt:vector>
  </HeadingPairs>
  <TitlesOfParts>
    <vt:vector size="38" baseType="lpstr">
      <vt:lpstr>Architects Daughter</vt:lpstr>
      <vt:lpstr>Catamaran</vt:lpstr>
      <vt:lpstr>微軟正黑體</vt:lpstr>
      <vt:lpstr>Arial</vt:lpstr>
      <vt:lpstr>Calibri</vt:lpstr>
      <vt:lpstr>Calibri Light</vt:lpstr>
      <vt:lpstr>Segoe UI Black</vt:lpstr>
      <vt:lpstr>Office Theme</vt:lpstr>
      <vt:lpstr>PowerPoint 簡報</vt:lpstr>
      <vt:lpstr>背景 動機</vt:lpstr>
      <vt:lpstr>PowerPoint 簡報</vt:lpstr>
      <vt:lpstr>PowerPoint 簡報</vt:lpstr>
      <vt:lpstr>PowerPoint 簡報</vt:lpstr>
      <vt:lpstr>PowerPoint 簡報</vt:lpstr>
      <vt:lpstr>系統功能</vt:lpstr>
      <vt:lpstr>PowerPoint 簡報</vt:lpstr>
      <vt:lpstr>PowerPoint 簡報</vt:lpstr>
      <vt:lpstr>系統功能</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Farm</dc:title>
  <dc:creator>士芬 黃</dc:creator>
  <cp:lastModifiedBy>盧俊吉</cp:lastModifiedBy>
  <cp:revision>268</cp:revision>
  <dcterms:created xsi:type="dcterms:W3CDTF">2020-06-03T14:41:12Z</dcterms:created>
  <dcterms:modified xsi:type="dcterms:W3CDTF">2020-11-24T16:17:27Z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0x0101000BD5A28639C9A946BA5867BBE509BFA4</vt:lpwstr>
  </property>
</Properties>
</file>